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12"/>
  </p:handoutMasterIdLst>
  <p:sldIdLst>
    <p:sldId id="397" r:id="rId3"/>
    <p:sldId id="446" r:id="rId4"/>
    <p:sldId id="383" r:id="rId5"/>
    <p:sldId id="444" r:id="rId6"/>
    <p:sldId id="441" r:id="rId8"/>
    <p:sldId id="439" r:id="rId9"/>
    <p:sldId id="447" r:id="rId10"/>
    <p:sldId id="448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EC6C00"/>
    <a:srgbClr val="385D8B"/>
    <a:srgbClr val="BFBFBF"/>
    <a:srgbClr val="F79646"/>
    <a:srgbClr val="E46C0A"/>
    <a:srgbClr val="D29034"/>
    <a:srgbClr val="1F497D"/>
    <a:srgbClr val="E0690C"/>
    <a:srgbClr val="7F7E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243" autoAdjust="0"/>
  </p:normalViewPr>
  <p:slideViewPr>
    <p:cSldViewPr>
      <p:cViewPr varScale="1">
        <p:scale>
          <a:sx n="116" d="100"/>
          <a:sy n="116" d="100"/>
        </p:scale>
        <p:origin x="354" y="108"/>
      </p:cViewPr>
      <p:guideLst>
        <p:guide orient="horz" pos="2490"/>
        <p:guide pos="384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1" d="100"/>
        <a:sy n="91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46" y="-78"/>
      </p:cViewPr>
      <p:guideLst>
        <p:guide orient="horz" pos="3320"/>
        <p:guide pos="216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FE0ACB-288A-4E97-944B-5F66CFE3E61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ABE32-E041-4BA9-9D8E-48B4461A0CE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AC5CB-6390-4061-8DE8-0C81ED3F3D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D9478-11F9-42E4-A047-A71E524A9B2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1.</a:t>
            </a:r>
            <a:r>
              <a:rPr lang="zh-CN" altLang="en-US"/>
              <a:t>业务表</a:t>
            </a:r>
            <a:r>
              <a:rPr lang="en-US" altLang="zh-CN"/>
              <a:t>+</a:t>
            </a:r>
            <a:r>
              <a:rPr lang="zh-CN" altLang="en-US"/>
              <a:t>消息表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A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0" y="5700630"/>
            <a:ext cx="12192000" cy="212090"/>
            <a:chOff x="0" y="5700630"/>
            <a:chExt cx="12192000" cy="212090"/>
          </a:xfrm>
        </p:grpSpPr>
        <p:sp>
          <p:nvSpPr>
            <p:cNvPr id="27" name="矩形 26"/>
            <p:cNvSpPr/>
            <p:nvPr userDrawn="1"/>
          </p:nvSpPr>
          <p:spPr>
            <a:xfrm rot="19440000">
              <a:off x="7818755" y="5700630"/>
              <a:ext cx="217170" cy="1035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 userDrawn="1"/>
          </p:nvSpPr>
          <p:spPr>
            <a:xfrm rot="19440000">
              <a:off x="7923530" y="5809215"/>
              <a:ext cx="217170" cy="10350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zh-CN" altLang="en-US" dirty="0"/>
            </a:p>
          </p:txBody>
        </p:sp>
        <p:sp>
          <p:nvSpPr>
            <p:cNvPr id="29" name="圆角矩形 28"/>
            <p:cNvSpPr/>
            <p:nvPr userDrawn="1"/>
          </p:nvSpPr>
          <p:spPr>
            <a:xfrm>
              <a:off x="119336" y="5755240"/>
              <a:ext cx="7761649" cy="1028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圆角矩形 29"/>
            <p:cNvSpPr/>
            <p:nvPr userDrawn="1"/>
          </p:nvSpPr>
          <p:spPr>
            <a:xfrm rot="10800000">
              <a:off x="8079104" y="5755240"/>
              <a:ext cx="3993559" cy="102870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 userDrawn="1"/>
          </p:nvSpPr>
          <p:spPr>
            <a:xfrm>
              <a:off x="8112224" y="5755274"/>
              <a:ext cx="4079776" cy="1056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 userDrawn="1"/>
          </p:nvSpPr>
          <p:spPr>
            <a:xfrm>
              <a:off x="0" y="5755239"/>
              <a:ext cx="767408" cy="1028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3179763" y="3717032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</a:t>
            </a:r>
            <a:endParaRPr lang="zh-CN" altLang="en-US"/>
          </a:p>
        </p:txBody>
      </p:sp>
      <p:sp>
        <p:nvSpPr>
          <p:cNvPr id="40" name="文本占位符 36"/>
          <p:cNvSpPr>
            <a:spLocks noGrp="1"/>
          </p:cNvSpPr>
          <p:nvPr>
            <p:ph type="body" sz="quarter" idx="15" hasCustomPrompt="1"/>
          </p:nvPr>
        </p:nvSpPr>
        <p:spPr>
          <a:xfrm>
            <a:off x="3179763" y="4149328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汇报人</a:t>
            </a:r>
            <a:r>
              <a:rPr lang="en-US" altLang="zh-CN" smtClean="0"/>
              <a:t>:XXX     </a:t>
            </a:r>
            <a:r>
              <a:rPr lang="zh-CN" altLang="en-US" smtClean="0"/>
              <a:t>时间 </a:t>
            </a:r>
            <a:r>
              <a:rPr lang="en-US" altLang="zh-CN" smtClean="0"/>
              <a:t>: 201x</a:t>
            </a:r>
            <a:r>
              <a:rPr lang="zh-CN" altLang="en-US" smtClean="0"/>
              <a:t>年</a:t>
            </a:r>
            <a:r>
              <a:rPr lang="en-US" altLang="zh-CN" smtClean="0"/>
              <a:t>xx</a:t>
            </a:r>
            <a:r>
              <a:rPr lang="zh-CN" altLang="en-US" smtClean="0"/>
              <a:t>月</a:t>
            </a:r>
            <a:r>
              <a:rPr lang="en-US" altLang="zh-CN" smtClean="0"/>
              <a:t>xx</a:t>
            </a:r>
            <a:r>
              <a:rPr lang="zh-CN" altLang="en-US" smtClean="0"/>
              <a:t>日</a:t>
            </a:r>
            <a:endParaRPr lang="zh-CN" altLang="en-US"/>
          </a:p>
        </p:txBody>
      </p:sp>
      <p:sp>
        <p:nvSpPr>
          <p:cNvPr id="42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2348880"/>
            <a:ext cx="9937104" cy="935856"/>
          </a:xfrm>
          <a:prstGeom prst="rect">
            <a:avLst/>
          </a:prstGeom>
        </p:spPr>
        <p:txBody>
          <a:bodyPr/>
          <a:lstStyle>
            <a:lvl1pPr algn="ctr">
              <a:buNone/>
              <a:defRPr sz="6000" b="1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递四方</a:t>
            </a:r>
            <a:r>
              <a:rPr lang="en-US" altLang="zh-CN" dirty="0" smtClean="0"/>
              <a:t>PPT</a:t>
            </a:r>
            <a:r>
              <a:rPr lang="zh-CN" altLang="en-US" dirty="0" smtClean="0"/>
              <a:t>模板封面</a:t>
            </a:r>
            <a:r>
              <a:rPr lang="en-US" altLang="zh-CN" dirty="0" smtClean="0"/>
              <a:t>A</a:t>
            </a:r>
            <a:endParaRPr lang="zh-CN" altLang="en-US" dirty="0"/>
          </a:p>
        </p:txBody>
      </p:sp>
      <p:pic>
        <p:nvPicPr>
          <p:cNvPr id="3" name="图片 2" descr="LOGO+Slogan-英文 - 副本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585" y="217170"/>
            <a:ext cx="3289935" cy="418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页面蓝色版">
    <p:bg>
      <p:bgPr>
        <a:solidFill>
          <a:srgbClr val="1F49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F:\虢孜\2018.7.17 PPT模版\4PX-10-切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84032" cy="3050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259705" y="1691640"/>
            <a:ext cx="1672590" cy="1809368"/>
          </a:xfrm>
          <a:prstGeom prst="rect">
            <a:avLst/>
          </a:prstGeom>
        </p:spPr>
        <p:txBody>
          <a:bodyPr/>
          <a:lstStyle>
            <a:lvl1pPr>
              <a:defRPr sz="9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01</a:t>
            </a:r>
            <a:endParaRPr lang="zh-CN" altLang="en-US" dirty="0"/>
          </a:p>
        </p:txBody>
      </p:sp>
      <p:sp>
        <p:nvSpPr>
          <p:cNvPr id="18" name="副标题 17"/>
          <p:cNvSpPr>
            <a:spLocks noGrp="1"/>
          </p:cNvSpPr>
          <p:nvPr>
            <p:ph type="subTitle" idx="1" hasCustomPrompt="1"/>
          </p:nvPr>
        </p:nvSpPr>
        <p:spPr>
          <a:xfrm>
            <a:off x="1828800" y="3468370"/>
            <a:ext cx="8534400" cy="10502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34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YOUR TITLE</a:t>
            </a:r>
            <a:endParaRPr lang="zh-CN" altLang="en-US" dirty="0"/>
          </a:p>
        </p:txBody>
      </p:sp>
      <p:sp>
        <p:nvSpPr>
          <p:cNvPr id="10" name="文本占位符 8"/>
          <p:cNvSpPr>
            <a:spLocks noGrp="1"/>
          </p:cNvSpPr>
          <p:nvPr>
            <p:ph type="body" sz="quarter" idx="11" hasCustomPrompt="1"/>
          </p:nvPr>
        </p:nvSpPr>
        <p:spPr>
          <a:xfrm>
            <a:off x="3036094" y="4941888"/>
            <a:ext cx="6119813" cy="431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点击输入本栏的具体文字，简明扼要的说明分项内容，此为概念图解，请根据具体内容酌情修改</a:t>
            </a:r>
            <a:endParaRPr lang="zh-CN" altLang="en-US"/>
          </a:p>
        </p:txBody>
      </p:sp>
      <p:pic>
        <p:nvPicPr>
          <p:cNvPr id="3" name="图片 2" descr="LOGO+Slogan-英文 - 副本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585" y="288925"/>
            <a:ext cx="3289935" cy="418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页面白色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 hasCustomPrompt="1"/>
          </p:nvPr>
        </p:nvSpPr>
        <p:spPr>
          <a:xfrm>
            <a:off x="5259705" y="1691640"/>
            <a:ext cx="1672590" cy="1809368"/>
          </a:xfrm>
          <a:prstGeom prst="rect">
            <a:avLst/>
          </a:prstGeom>
        </p:spPr>
        <p:txBody>
          <a:bodyPr/>
          <a:lstStyle>
            <a:lvl1pPr>
              <a:defRPr sz="9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01</a:t>
            </a:r>
            <a:endParaRPr lang="zh-CN" altLang="en-US"/>
          </a:p>
        </p:txBody>
      </p:sp>
      <p:sp>
        <p:nvSpPr>
          <p:cNvPr id="18" name="副标题 17"/>
          <p:cNvSpPr>
            <a:spLocks noGrp="1"/>
          </p:cNvSpPr>
          <p:nvPr>
            <p:ph type="subTitle" idx="1" hasCustomPrompt="1"/>
          </p:nvPr>
        </p:nvSpPr>
        <p:spPr>
          <a:xfrm>
            <a:off x="1777365" y="3468370"/>
            <a:ext cx="8534400" cy="10502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34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YOUR TITLE</a:t>
            </a:r>
            <a:endParaRPr lang="zh-CN" altLang="en-US" dirty="0"/>
          </a:p>
        </p:txBody>
      </p:sp>
      <p:sp>
        <p:nvSpPr>
          <p:cNvPr id="7" name="文本占位符 8"/>
          <p:cNvSpPr>
            <a:spLocks noGrp="1"/>
          </p:cNvSpPr>
          <p:nvPr>
            <p:ph type="body" sz="quarter" idx="11" hasCustomPrompt="1"/>
          </p:nvPr>
        </p:nvSpPr>
        <p:spPr>
          <a:xfrm>
            <a:off x="3000375" y="4941888"/>
            <a:ext cx="6119813" cy="431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点击输入本栏的具体文字，简明扼要的说明分项内容，此为概念图解，请根据具体内容酌情修改</a:t>
            </a:r>
            <a:endParaRPr lang="zh-CN" altLang="en-US"/>
          </a:p>
        </p:txBody>
      </p:sp>
      <p:pic>
        <p:nvPicPr>
          <p:cNvPr id="3" name="图片 -21474826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3670" y="150495"/>
            <a:ext cx="2590800" cy="3295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609600" y="1061864"/>
            <a:ext cx="10972800" cy="1143000"/>
          </a:xfrm>
          <a:prstGeom prst="rect">
            <a:avLst/>
          </a:prstGeom>
          <a:noFill/>
        </p:spPr>
        <p:txBody>
          <a:bodyPr/>
          <a:lstStyle>
            <a:lvl1pPr algn="ctr">
              <a:defRPr sz="3200" b="1">
                <a:solidFill>
                  <a:srgbClr val="E0690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0" hasCustomPrompt="1"/>
          </p:nvPr>
        </p:nvSpPr>
        <p:spPr>
          <a:xfrm>
            <a:off x="695400" y="2780928"/>
            <a:ext cx="2447925" cy="432048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sz="quarter" idx="11" hasCustomPrompt="1"/>
          </p:nvPr>
        </p:nvSpPr>
        <p:spPr>
          <a:xfrm>
            <a:off x="767408" y="3212976"/>
            <a:ext cx="2304256" cy="1439862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50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点击输入本栏的具体文字，简明扼要的说明分项内容，此为概念图解，请根据您的具体内容酌情修改</a:t>
            </a:r>
            <a:r>
              <a:rPr lang="en-US" altLang="zh-CN" smtClean="0"/>
              <a:t>.</a:t>
            </a:r>
            <a:endParaRPr lang="zh-CN" altLang="en-US"/>
          </a:p>
        </p:txBody>
      </p:sp>
      <p:sp>
        <p:nvSpPr>
          <p:cNvPr id="31" name="文本占位符 27"/>
          <p:cNvSpPr>
            <a:spLocks noGrp="1"/>
          </p:cNvSpPr>
          <p:nvPr>
            <p:ph type="body" sz="quarter" idx="12" hasCustomPrompt="1"/>
          </p:nvPr>
        </p:nvSpPr>
        <p:spPr>
          <a:xfrm>
            <a:off x="4944219" y="2780928"/>
            <a:ext cx="2447925" cy="432048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32" name="文本占位符 29"/>
          <p:cNvSpPr>
            <a:spLocks noGrp="1"/>
          </p:cNvSpPr>
          <p:nvPr>
            <p:ph type="body" sz="quarter" idx="13" hasCustomPrompt="1"/>
          </p:nvPr>
        </p:nvSpPr>
        <p:spPr>
          <a:xfrm>
            <a:off x="5016227" y="3212976"/>
            <a:ext cx="2304256" cy="1439862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50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点击输入本栏的具体文字，简明扼要的说明分项内容，此为概念图解，请根据您的具体内容酌情修改</a:t>
            </a:r>
            <a:r>
              <a:rPr lang="en-US" altLang="zh-CN" smtClean="0"/>
              <a:t>.</a:t>
            </a:r>
            <a:endParaRPr lang="zh-CN" altLang="en-US"/>
          </a:p>
        </p:txBody>
      </p:sp>
      <p:sp>
        <p:nvSpPr>
          <p:cNvPr id="33" name="文本占位符 27"/>
          <p:cNvSpPr>
            <a:spLocks noGrp="1"/>
          </p:cNvSpPr>
          <p:nvPr>
            <p:ph type="body" sz="quarter" idx="14" hasCustomPrompt="1"/>
          </p:nvPr>
        </p:nvSpPr>
        <p:spPr>
          <a:xfrm>
            <a:off x="4943872" y="2780928"/>
            <a:ext cx="2447925" cy="432048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34" name="文本占位符 29"/>
          <p:cNvSpPr>
            <a:spLocks noGrp="1"/>
          </p:cNvSpPr>
          <p:nvPr>
            <p:ph type="body" sz="quarter" idx="15" hasCustomPrompt="1"/>
          </p:nvPr>
        </p:nvSpPr>
        <p:spPr>
          <a:xfrm>
            <a:off x="5015880" y="3212976"/>
            <a:ext cx="2304256" cy="1439862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50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点击输入本栏的具体文字，简明扼要的说明分项内容，此为概念图解，请根据您的具体内容酌情修改</a:t>
            </a:r>
            <a:r>
              <a:rPr lang="en-US" altLang="zh-CN" smtClean="0"/>
              <a:t>.</a:t>
            </a:r>
            <a:endParaRPr lang="zh-CN" altLang="en-US"/>
          </a:p>
        </p:txBody>
      </p:sp>
      <p:sp>
        <p:nvSpPr>
          <p:cNvPr id="39" name="文本占位符 27"/>
          <p:cNvSpPr>
            <a:spLocks noGrp="1"/>
          </p:cNvSpPr>
          <p:nvPr>
            <p:ph type="body" sz="quarter" idx="16" hasCustomPrompt="1"/>
          </p:nvPr>
        </p:nvSpPr>
        <p:spPr>
          <a:xfrm>
            <a:off x="8832651" y="2780928"/>
            <a:ext cx="2447925" cy="432048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40" name="文本占位符 29"/>
          <p:cNvSpPr>
            <a:spLocks noGrp="1"/>
          </p:cNvSpPr>
          <p:nvPr>
            <p:ph type="body" sz="quarter" idx="17" hasCustomPrompt="1"/>
          </p:nvPr>
        </p:nvSpPr>
        <p:spPr>
          <a:xfrm>
            <a:off x="8904659" y="3212976"/>
            <a:ext cx="2304256" cy="1439862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50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点击输入本栏的具体文字，简明扼要的说明分项内容，此为概念图解，请根据您的具体内容酌情修改</a:t>
            </a:r>
            <a:r>
              <a:rPr lang="en-US" altLang="zh-CN" smtClean="0"/>
              <a:t>.</a:t>
            </a:r>
            <a:endParaRPr lang="zh-CN" altLang="en-US"/>
          </a:p>
        </p:txBody>
      </p:sp>
      <p:sp>
        <p:nvSpPr>
          <p:cNvPr id="41" name="文本占位符 27"/>
          <p:cNvSpPr>
            <a:spLocks noGrp="1"/>
          </p:cNvSpPr>
          <p:nvPr>
            <p:ph type="body" sz="quarter" idx="18" hasCustomPrompt="1"/>
          </p:nvPr>
        </p:nvSpPr>
        <p:spPr>
          <a:xfrm>
            <a:off x="8832304" y="2780928"/>
            <a:ext cx="2447925" cy="432048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42" name="文本占位符 29"/>
          <p:cNvSpPr>
            <a:spLocks noGrp="1"/>
          </p:cNvSpPr>
          <p:nvPr>
            <p:ph type="body" sz="quarter" idx="19" hasCustomPrompt="1"/>
          </p:nvPr>
        </p:nvSpPr>
        <p:spPr>
          <a:xfrm>
            <a:off x="8904312" y="3212976"/>
            <a:ext cx="2304256" cy="1439862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50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点击输入本栏的具体文字，简明扼要的说明分项内容，此为概念图解，请根据您的具体内容酌情修改</a:t>
            </a:r>
            <a:r>
              <a:rPr lang="en-US" altLang="zh-CN" smtClean="0"/>
              <a:t>.</a:t>
            </a:r>
            <a:endParaRPr lang="zh-CN" altLang="en-US"/>
          </a:p>
        </p:txBody>
      </p:sp>
      <p:pic>
        <p:nvPicPr>
          <p:cNvPr id="2" name="图片 -21474826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3670" y="150495"/>
            <a:ext cx="2590800" cy="3295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609600" y="1061864"/>
            <a:ext cx="10972800" cy="1143000"/>
          </a:xfrm>
          <a:prstGeom prst="rect">
            <a:avLst/>
          </a:prstGeom>
          <a:noFill/>
        </p:spPr>
        <p:txBody>
          <a:bodyPr/>
          <a:lstStyle>
            <a:lvl1pPr algn="ctr">
              <a:defRPr sz="3200" b="1">
                <a:solidFill>
                  <a:srgbClr val="E0690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3" name="文本占位符 20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2420888"/>
            <a:ext cx="10944225" cy="2159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mtClean="0"/>
              <a:t>点击输入本栏的具体文字，简明扼要的说明分项内容，此为概念图解，请根据具体内容酌情修改。点击输入本栏的具体文字，简明扼要的说明分项内容，此为概念图解，请根据具体内容酌情修改。点击输入本栏的具体文字，简明扼要的说明分项内容，此为概念图解，请根据具体内容酌情修改。点击输入本栏的具体文字，简明扼要的说明分项内容，此为概念图解，请根据具体内容酌情修改。</a:t>
            </a:r>
            <a:endParaRPr lang="zh-CN" altLang="en-US" smtClean="0"/>
          </a:p>
          <a:p>
            <a:pPr lvl="0"/>
            <a:endParaRPr lang="zh-CN" altLang="en-US"/>
          </a:p>
        </p:txBody>
      </p:sp>
      <p:pic>
        <p:nvPicPr>
          <p:cNvPr id="2" name="图片 -21474826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3670" y="150495"/>
            <a:ext cx="2590800" cy="3295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609600" y="1061864"/>
            <a:ext cx="10972800" cy="854968"/>
          </a:xfrm>
          <a:prstGeom prst="rect">
            <a:avLst/>
          </a:prstGeom>
          <a:noFill/>
        </p:spPr>
        <p:txBody>
          <a:bodyPr/>
          <a:lstStyle>
            <a:lvl1pPr algn="ctr">
              <a:defRPr sz="3200" b="1">
                <a:solidFill>
                  <a:srgbClr val="E0690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7608168" y="2132856"/>
            <a:ext cx="4464050" cy="504825"/>
          </a:xfrm>
          <a:prstGeom prst="rect">
            <a:avLst/>
          </a:prstGeom>
        </p:spPr>
        <p:txBody>
          <a:bodyPr/>
          <a:lstStyle>
            <a:lvl1pPr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30" name="文本占位符 28"/>
          <p:cNvSpPr>
            <a:spLocks noGrp="1"/>
          </p:cNvSpPr>
          <p:nvPr>
            <p:ph type="body" sz="quarter" idx="13" hasCustomPrompt="1"/>
          </p:nvPr>
        </p:nvSpPr>
        <p:spPr>
          <a:xfrm>
            <a:off x="7608888" y="2636912"/>
            <a:ext cx="4464050" cy="129698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mtClean="0"/>
              <a:t>点击输入本栏的具体文字，简明扼要的说明分项内容，此为概念图解，请根据具体内容酌情修改点击输入本栏的具体文字，简明扼要的说明分项内容，此为概念图解，请根据具体内容酌情修改</a:t>
            </a:r>
            <a:endParaRPr lang="zh-CN" altLang="en-US" smtClean="0"/>
          </a:p>
          <a:p>
            <a:pPr lvl="0"/>
            <a:endParaRPr lang="zh-CN" altLang="en-US"/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7176120" y="4221088"/>
            <a:ext cx="4464050" cy="504825"/>
          </a:xfrm>
          <a:prstGeom prst="rect">
            <a:avLst/>
          </a:prstGeom>
        </p:spPr>
        <p:txBody>
          <a:bodyPr/>
          <a:lstStyle>
            <a:lvl1pPr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36" name="文本占位符 28"/>
          <p:cNvSpPr>
            <a:spLocks noGrp="1"/>
          </p:cNvSpPr>
          <p:nvPr>
            <p:ph type="body" sz="quarter" idx="15" hasCustomPrompt="1"/>
          </p:nvPr>
        </p:nvSpPr>
        <p:spPr>
          <a:xfrm>
            <a:off x="7176840" y="4725144"/>
            <a:ext cx="4464050" cy="129698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mtClean="0"/>
              <a:t>点击输入本栏的具体文字，简明扼要的说明分项内容，此为概念图解，请根据具体内容酌情修改点击输入本栏的具体文字，简明扼要的说明分项内容，此为概念</a:t>
            </a:r>
            <a:endParaRPr lang="zh-CN" altLang="en-US" smtClean="0"/>
          </a:p>
          <a:p>
            <a:pPr lvl="0"/>
            <a:endParaRPr lang="zh-CN" altLang="en-US"/>
          </a:p>
        </p:txBody>
      </p:sp>
      <p:sp>
        <p:nvSpPr>
          <p:cNvPr id="23" name="图片占位符 4"/>
          <p:cNvSpPr>
            <a:spLocks noGrp="1"/>
          </p:cNvSpPr>
          <p:nvPr>
            <p:ph type="pic" sz="quarter" idx="16"/>
          </p:nvPr>
        </p:nvSpPr>
        <p:spPr>
          <a:xfrm>
            <a:off x="-18648" y="2060848"/>
            <a:ext cx="5970632" cy="3456384"/>
          </a:xfrm>
          <a:custGeom>
            <a:avLst/>
            <a:gdLst/>
            <a:ahLst/>
            <a:cxnLst/>
            <a:rect l="l" t="t" r="r" b="b"/>
            <a:pathLst>
              <a:path w="5970632" h="3456384">
                <a:moveTo>
                  <a:pt x="0" y="0"/>
                </a:moveTo>
                <a:lnTo>
                  <a:pt x="4818504" y="0"/>
                </a:lnTo>
                <a:lnTo>
                  <a:pt x="5970632" y="0"/>
                </a:lnTo>
                <a:lnTo>
                  <a:pt x="4818504" y="3456384"/>
                </a:lnTo>
                <a:lnTo>
                  <a:pt x="0" y="3456384"/>
                </a:lnTo>
                <a:close/>
              </a:path>
            </a:pathLst>
          </a:custGeom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-21474826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3670" y="150495"/>
            <a:ext cx="2590800" cy="3295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图片占位符 4"/>
          <p:cNvSpPr>
            <a:spLocks noGrp="1"/>
          </p:cNvSpPr>
          <p:nvPr>
            <p:ph type="pic" sz="quarter" idx="10"/>
          </p:nvPr>
        </p:nvSpPr>
        <p:spPr>
          <a:xfrm>
            <a:off x="911424" y="1184124"/>
            <a:ext cx="5083129" cy="4693148"/>
          </a:xfrm>
          <a:custGeom>
            <a:avLst/>
            <a:gdLst/>
            <a:ahLst/>
            <a:cxnLst/>
            <a:rect l="l" t="t" r="r" b="b"/>
            <a:pathLst>
              <a:path w="5083129" h="4693148">
                <a:moveTo>
                  <a:pt x="1122104" y="0"/>
                </a:moveTo>
                <a:lnTo>
                  <a:pt x="3858408" y="0"/>
                </a:lnTo>
                <a:lnTo>
                  <a:pt x="3858408" y="6481"/>
                </a:lnTo>
                <a:lnTo>
                  <a:pt x="5083129" y="6481"/>
                </a:lnTo>
                <a:lnTo>
                  <a:pt x="3858408" y="4675254"/>
                </a:lnTo>
                <a:lnTo>
                  <a:pt x="3858408" y="4687888"/>
                </a:lnTo>
                <a:lnTo>
                  <a:pt x="3855094" y="4687888"/>
                </a:lnTo>
                <a:lnTo>
                  <a:pt x="3853714" y="4693148"/>
                </a:lnTo>
                <a:lnTo>
                  <a:pt x="3853714" y="4687888"/>
                </a:lnTo>
                <a:lnTo>
                  <a:pt x="3600400" y="4687888"/>
                </a:lnTo>
                <a:lnTo>
                  <a:pt x="3600400" y="4688930"/>
                </a:lnTo>
                <a:lnTo>
                  <a:pt x="1113218" y="4688930"/>
                </a:lnTo>
                <a:lnTo>
                  <a:pt x="1113218" y="4682467"/>
                </a:lnTo>
                <a:lnTo>
                  <a:pt x="0" y="4682467"/>
                </a:lnTo>
                <a:lnTo>
                  <a:pt x="1113218" y="26256"/>
                </a:lnTo>
                <a:lnTo>
                  <a:pt x="1113218" y="13656"/>
                </a:lnTo>
                <a:lnTo>
                  <a:pt x="1116230" y="13656"/>
                </a:lnTo>
                <a:lnTo>
                  <a:pt x="1117485" y="8410"/>
                </a:lnTo>
                <a:lnTo>
                  <a:pt x="1117485" y="13656"/>
                </a:lnTo>
                <a:lnTo>
                  <a:pt x="1122104" y="13656"/>
                </a:lnTo>
                <a:close/>
              </a:path>
            </a:pathLst>
          </a:custGeom>
        </p:spPr>
        <p:txBody>
          <a:bodyPr/>
          <a:lstStyle/>
          <a:p>
            <a:endParaRPr lang="zh-CN" altLang="en-US"/>
          </a:p>
        </p:txBody>
      </p:sp>
      <p:sp>
        <p:nvSpPr>
          <p:cNvPr id="37" name="图片占位符 4"/>
          <p:cNvSpPr>
            <a:spLocks noGrp="1"/>
          </p:cNvSpPr>
          <p:nvPr>
            <p:ph type="pic" sz="quarter" idx="11"/>
          </p:nvPr>
        </p:nvSpPr>
        <p:spPr>
          <a:xfrm>
            <a:off x="5537884" y="1189305"/>
            <a:ext cx="4104446" cy="2284145"/>
          </a:xfrm>
          <a:custGeom>
            <a:avLst/>
            <a:gdLst/>
            <a:ahLst/>
            <a:cxnLst/>
            <a:rect l="l" t="t" r="r" b="b"/>
            <a:pathLst>
              <a:path w="4104446" h="2284145">
                <a:moveTo>
                  <a:pt x="548707" y="0"/>
                </a:moveTo>
                <a:lnTo>
                  <a:pt x="3285011" y="0"/>
                </a:lnTo>
                <a:lnTo>
                  <a:pt x="3285011" y="6481"/>
                </a:lnTo>
                <a:lnTo>
                  <a:pt x="4104446" y="6481"/>
                </a:lnTo>
                <a:lnTo>
                  <a:pt x="3546485" y="2284145"/>
                </a:lnTo>
                <a:lnTo>
                  <a:pt x="0" y="2284145"/>
                </a:lnTo>
                <a:lnTo>
                  <a:pt x="539821" y="26256"/>
                </a:lnTo>
                <a:lnTo>
                  <a:pt x="539821" y="13656"/>
                </a:lnTo>
                <a:lnTo>
                  <a:pt x="542833" y="13656"/>
                </a:lnTo>
                <a:lnTo>
                  <a:pt x="544088" y="8410"/>
                </a:lnTo>
                <a:lnTo>
                  <a:pt x="544088" y="13656"/>
                </a:lnTo>
                <a:lnTo>
                  <a:pt x="548707" y="13656"/>
                </a:lnTo>
                <a:close/>
              </a:path>
            </a:pathLst>
          </a:custGeom>
        </p:spPr>
        <p:txBody>
          <a:bodyPr/>
          <a:lstStyle/>
          <a:p>
            <a:endParaRPr lang="zh-CN" altLang="en-US"/>
          </a:p>
        </p:txBody>
      </p:sp>
      <p:sp>
        <p:nvSpPr>
          <p:cNvPr id="38" name="图片占位符 4"/>
          <p:cNvSpPr>
            <a:spLocks noGrp="1"/>
          </p:cNvSpPr>
          <p:nvPr>
            <p:ph type="pic" sz="quarter" idx="12"/>
          </p:nvPr>
        </p:nvSpPr>
        <p:spPr>
          <a:xfrm>
            <a:off x="4957990" y="3571875"/>
            <a:ext cx="4104446" cy="2284145"/>
          </a:xfrm>
          <a:custGeom>
            <a:avLst/>
            <a:gdLst/>
            <a:ahLst/>
            <a:cxnLst/>
            <a:rect l="l" t="t" r="r" b="b"/>
            <a:pathLst>
              <a:path w="4104446" h="2284145">
                <a:moveTo>
                  <a:pt x="548707" y="0"/>
                </a:moveTo>
                <a:lnTo>
                  <a:pt x="3285011" y="0"/>
                </a:lnTo>
                <a:lnTo>
                  <a:pt x="3285011" y="6481"/>
                </a:lnTo>
                <a:lnTo>
                  <a:pt x="4104446" y="6481"/>
                </a:lnTo>
                <a:lnTo>
                  <a:pt x="3546485" y="2284145"/>
                </a:lnTo>
                <a:lnTo>
                  <a:pt x="0" y="2284145"/>
                </a:lnTo>
                <a:lnTo>
                  <a:pt x="539821" y="26256"/>
                </a:lnTo>
                <a:lnTo>
                  <a:pt x="539821" y="13656"/>
                </a:lnTo>
                <a:lnTo>
                  <a:pt x="542833" y="13656"/>
                </a:lnTo>
                <a:lnTo>
                  <a:pt x="544088" y="8410"/>
                </a:lnTo>
                <a:lnTo>
                  <a:pt x="544088" y="13656"/>
                </a:lnTo>
                <a:lnTo>
                  <a:pt x="548707" y="13656"/>
                </a:lnTo>
                <a:close/>
              </a:path>
            </a:pathLst>
          </a:custGeom>
        </p:spPr>
        <p:txBody>
          <a:bodyPr/>
          <a:lstStyle/>
          <a:p>
            <a:endParaRPr lang="zh-CN" altLang="en-US"/>
          </a:p>
        </p:txBody>
      </p:sp>
      <p:sp>
        <p:nvSpPr>
          <p:cNvPr id="39" name="图片占位符 4"/>
          <p:cNvSpPr>
            <a:spLocks noGrp="1"/>
          </p:cNvSpPr>
          <p:nvPr>
            <p:ph type="pic" sz="quarter" idx="13"/>
          </p:nvPr>
        </p:nvSpPr>
        <p:spPr>
          <a:xfrm>
            <a:off x="8636684" y="1169172"/>
            <a:ext cx="3555464" cy="4688930"/>
          </a:xfrm>
          <a:custGeom>
            <a:avLst/>
            <a:gdLst/>
            <a:ahLst/>
            <a:cxnLst/>
            <a:rect l="l" t="t" r="r" b="b"/>
            <a:pathLst>
              <a:path w="3555464" h="4688930">
                <a:moveTo>
                  <a:pt x="1122104" y="0"/>
                </a:moveTo>
                <a:lnTo>
                  <a:pt x="3555464" y="0"/>
                </a:lnTo>
                <a:lnTo>
                  <a:pt x="3555464" y="4688930"/>
                </a:lnTo>
                <a:lnTo>
                  <a:pt x="1113218" y="4688930"/>
                </a:lnTo>
                <a:lnTo>
                  <a:pt x="1113218" y="4682467"/>
                </a:lnTo>
                <a:lnTo>
                  <a:pt x="0" y="4682467"/>
                </a:lnTo>
                <a:lnTo>
                  <a:pt x="1113218" y="26256"/>
                </a:lnTo>
                <a:lnTo>
                  <a:pt x="1113218" y="13656"/>
                </a:lnTo>
                <a:lnTo>
                  <a:pt x="1116230" y="13656"/>
                </a:lnTo>
                <a:lnTo>
                  <a:pt x="1117485" y="8410"/>
                </a:lnTo>
                <a:lnTo>
                  <a:pt x="1117485" y="13656"/>
                </a:lnTo>
                <a:lnTo>
                  <a:pt x="1122104" y="13656"/>
                </a:lnTo>
                <a:close/>
              </a:path>
            </a:pathLst>
          </a:custGeom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-21474826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3670" y="150495"/>
            <a:ext cx="2590800" cy="3295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纯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20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2420888"/>
            <a:ext cx="10944225" cy="2159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mtClean="0"/>
              <a:t>点击输入本栏的具体文字，简明扼要的说明分项内容，此为概念图解，请根据具体内容酌情修改。点击输入本栏的具体文字，简明扼要的说明分项内容，此为概念图解，请根据具体内容酌情修改。点击输入本栏的具体文字，简明扼要的说明分项内容，此为概念图解，请根据具体内容酌情修改。点击输入本栏的具体文字，简明扼要的说明分项内容，此为概念图解，请根据具体内容酌情修改。</a:t>
            </a:r>
            <a:endParaRPr lang="zh-CN" altLang="en-US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zh-CN" altLang="en-US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zh-CN" altLang="en-US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zh-CN" altLang="en-US" smtClean="0"/>
          </a:p>
          <a:p>
            <a:pPr lvl="0"/>
            <a:endParaRPr lang="zh-CN" altLang="en-US"/>
          </a:p>
        </p:txBody>
      </p:sp>
      <p:pic>
        <p:nvPicPr>
          <p:cNvPr id="2" name="图片 -21474826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3670" y="150495"/>
            <a:ext cx="2590800" cy="3295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20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2420888"/>
            <a:ext cx="10944225" cy="86409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600" i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点击输入本栏的具体文字，简明扼要的说明分项内容，此为概念图解，请根据具体内容酌情修改。</a:t>
            </a:r>
            <a:endParaRPr lang="zh-CN" altLang="en-US"/>
          </a:p>
        </p:txBody>
      </p:sp>
      <p:sp>
        <p:nvSpPr>
          <p:cNvPr id="15" name="文本占位符 20"/>
          <p:cNvSpPr>
            <a:spLocks noGrp="1"/>
          </p:cNvSpPr>
          <p:nvPr>
            <p:ph type="body" sz="quarter" idx="11" hasCustomPrompt="1"/>
          </p:nvPr>
        </p:nvSpPr>
        <p:spPr>
          <a:xfrm>
            <a:off x="7968208" y="3501008"/>
            <a:ext cx="3599409" cy="86409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i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40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en-US" altLang="zh-CN" sz="2400" smtClean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JohnnyAppleseed</a:t>
            </a:r>
            <a:endParaRPr lang="en-US" altLang="zh-CN" sz="2400" smtClean="0">
              <a:solidFill>
                <a:schemeClr val="tx1">
                  <a:lumMod val="95000"/>
                  <a:lumOff val="5000"/>
                </a:schemeClr>
              </a:solidFill>
              <a:sym typeface="+mn-ea"/>
            </a:endParaRPr>
          </a:p>
          <a:p>
            <a:pPr lvl="0"/>
            <a:endParaRPr lang="zh-CN" altLang="en-US"/>
          </a:p>
        </p:txBody>
      </p:sp>
      <p:pic>
        <p:nvPicPr>
          <p:cNvPr id="2" name="图片 -21474826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3670" y="150495"/>
            <a:ext cx="2590800" cy="3295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:\虢孜\2018.7.17 PPT模版\4PX-10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71500"/>
            <a:ext cx="1016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766763" y="1196975"/>
            <a:ext cx="10801350" cy="5040313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-214748262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670" y="150495"/>
            <a:ext cx="2590800" cy="3295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1F49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F:\虢孜\2018.7.17 PPT模版\4PX-10-切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84032" cy="3050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组合 2"/>
          <p:cNvGrpSpPr/>
          <p:nvPr userDrawn="1"/>
        </p:nvGrpSpPr>
        <p:grpSpPr>
          <a:xfrm>
            <a:off x="2567608" y="3141980"/>
            <a:ext cx="7056784" cy="912495"/>
            <a:chOff x="2567608" y="3141980"/>
            <a:chExt cx="7056784" cy="912495"/>
          </a:xfrm>
        </p:grpSpPr>
        <p:sp>
          <p:nvSpPr>
            <p:cNvPr id="7" name="TextBox 26"/>
            <p:cNvSpPr txBox="1"/>
            <p:nvPr/>
          </p:nvSpPr>
          <p:spPr>
            <a:xfrm>
              <a:off x="3823335" y="3141980"/>
              <a:ext cx="4407535" cy="9124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5335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 </a:t>
              </a:r>
              <a:r>
                <a:rPr lang="en-US" altLang="zh-CN" sz="533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THANK YOU</a:t>
              </a:r>
              <a:endParaRPr lang="en-US" altLang="zh-CN" sz="5335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2567608" y="3547745"/>
              <a:ext cx="1056005" cy="1009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8568387" y="3547745"/>
              <a:ext cx="1056005" cy="1009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7" name="矩形 16"/>
            <p:cNvSpPr/>
            <p:nvPr userDrawn="1"/>
          </p:nvSpPr>
          <p:spPr>
            <a:xfrm rot="19440000">
              <a:off x="3574718" y="3491230"/>
              <a:ext cx="217170" cy="1035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 userDrawn="1"/>
          </p:nvSpPr>
          <p:spPr>
            <a:xfrm rot="19440000">
              <a:off x="8402017" y="3601720"/>
              <a:ext cx="217170" cy="1035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 descr="LOGO+Slogan-英文 - 副本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585" y="288925"/>
            <a:ext cx="3289935" cy="418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B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0" y="5700630"/>
            <a:ext cx="12192000" cy="212090"/>
            <a:chOff x="0" y="5700630"/>
            <a:chExt cx="12192000" cy="212090"/>
          </a:xfrm>
        </p:grpSpPr>
        <p:sp>
          <p:nvSpPr>
            <p:cNvPr id="8" name="矩形 7"/>
            <p:cNvSpPr/>
            <p:nvPr userDrawn="1"/>
          </p:nvSpPr>
          <p:spPr>
            <a:xfrm rot="19440000">
              <a:off x="7818755" y="5700630"/>
              <a:ext cx="217170" cy="1035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 rot="19440000">
              <a:off x="7923530" y="5809215"/>
              <a:ext cx="217170" cy="10350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zh-CN" altLang="en-US" dirty="0"/>
            </a:p>
          </p:txBody>
        </p:sp>
        <p:sp>
          <p:nvSpPr>
            <p:cNvPr id="10" name="圆角矩形 9"/>
            <p:cNvSpPr/>
            <p:nvPr userDrawn="1"/>
          </p:nvSpPr>
          <p:spPr>
            <a:xfrm>
              <a:off x="119336" y="5755240"/>
              <a:ext cx="7761649" cy="1028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 userDrawn="1"/>
          </p:nvSpPr>
          <p:spPr>
            <a:xfrm rot="10800000">
              <a:off x="8079104" y="5755240"/>
              <a:ext cx="3993559" cy="102870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 userDrawn="1"/>
          </p:nvSpPr>
          <p:spPr>
            <a:xfrm>
              <a:off x="8112224" y="5755274"/>
              <a:ext cx="4079776" cy="1056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0" y="5755239"/>
              <a:ext cx="767408" cy="1028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3179763" y="3717032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</a:t>
            </a:r>
            <a:endParaRPr lang="zh-CN" altLang="en-US"/>
          </a:p>
        </p:txBody>
      </p:sp>
      <p:sp>
        <p:nvSpPr>
          <p:cNvPr id="22" name="文本占位符 36"/>
          <p:cNvSpPr>
            <a:spLocks noGrp="1"/>
          </p:cNvSpPr>
          <p:nvPr>
            <p:ph type="body" sz="quarter" idx="15" hasCustomPrompt="1"/>
          </p:nvPr>
        </p:nvSpPr>
        <p:spPr>
          <a:xfrm>
            <a:off x="3179763" y="4149328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汇报人</a:t>
            </a:r>
            <a:r>
              <a:rPr lang="en-US" altLang="zh-CN" smtClean="0"/>
              <a:t>:XXX     </a:t>
            </a:r>
            <a:r>
              <a:rPr lang="zh-CN" altLang="en-US" smtClean="0"/>
              <a:t>时间 </a:t>
            </a:r>
            <a:r>
              <a:rPr lang="en-US" altLang="zh-CN" smtClean="0"/>
              <a:t>: 201x</a:t>
            </a:r>
            <a:r>
              <a:rPr lang="zh-CN" altLang="en-US" smtClean="0"/>
              <a:t>年</a:t>
            </a:r>
            <a:r>
              <a:rPr lang="en-US" altLang="zh-CN" smtClean="0"/>
              <a:t>xx</a:t>
            </a:r>
            <a:r>
              <a:rPr lang="zh-CN" altLang="en-US" smtClean="0"/>
              <a:t>月</a:t>
            </a:r>
            <a:r>
              <a:rPr lang="en-US" altLang="zh-CN" smtClean="0"/>
              <a:t>xx</a:t>
            </a:r>
            <a:r>
              <a:rPr lang="zh-CN" altLang="en-US" smtClean="0"/>
              <a:t>日</a:t>
            </a:r>
            <a:endParaRPr lang="zh-CN" altLang="en-US"/>
          </a:p>
        </p:txBody>
      </p:sp>
      <p:sp>
        <p:nvSpPr>
          <p:cNvPr id="23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2348880"/>
            <a:ext cx="9937104" cy="935856"/>
          </a:xfrm>
          <a:prstGeom prst="rect">
            <a:avLst/>
          </a:prstGeom>
        </p:spPr>
        <p:txBody>
          <a:bodyPr/>
          <a:lstStyle>
            <a:lvl1pPr algn="ctr">
              <a:buNone/>
              <a:defRPr sz="6000" b="1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递四方</a:t>
            </a:r>
            <a:r>
              <a:rPr lang="en-US" altLang="zh-CN" dirty="0" smtClean="0"/>
              <a:t>PPT</a:t>
            </a:r>
            <a:r>
              <a:rPr lang="zh-CN" altLang="en-US" dirty="0" smtClean="0"/>
              <a:t>模板封面</a:t>
            </a:r>
            <a:r>
              <a:rPr lang="en-US" altLang="zh-CN" dirty="0" smtClean="0"/>
              <a:t>B</a:t>
            </a:r>
            <a:endParaRPr lang="zh-CN" altLang="en-US" dirty="0"/>
          </a:p>
        </p:txBody>
      </p:sp>
      <p:pic>
        <p:nvPicPr>
          <p:cNvPr id="3" name="图片 2" descr="LOGO+Slogan-英文 - 副本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585" y="217170"/>
            <a:ext cx="3289935" cy="418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C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635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 userDrawn="1"/>
        </p:nvSpPr>
        <p:spPr>
          <a:xfrm rot="10800000">
            <a:off x="8079104" y="5755240"/>
            <a:ext cx="3993559" cy="10287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19336" y="5700630"/>
            <a:ext cx="12072664" cy="212090"/>
            <a:chOff x="119336" y="5700630"/>
            <a:chExt cx="12072664" cy="212090"/>
          </a:xfrm>
        </p:grpSpPr>
        <p:sp>
          <p:nvSpPr>
            <p:cNvPr id="6" name="矩形 5"/>
            <p:cNvSpPr/>
            <p:nvPr userDrawn="1"/>
          </p:nvSpPr>
          <p:spPr>
            <a:xfrm rot="19440000">
              <a:off x="7818755" y="5700630"/>
              <a:ext cx="217170" cy="1035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 userDrawn="1"/>
          </p:nvSpPr>
          <p:spPr>
            <a:xfrm rot="19440000">
              <a:off x="7923530" y="5809215"/>
              <a:ext cx="217170" cy="10350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zh-CN" altLang="en-US" dirty="0"/>
            </a:p>
          </p:txBody>
        </p:sp>
        <p:sp>
          <p:nvSpPr>
            <p:cNvPr id="8" name="圆角矩形 7"/>
            <p:cNvSpPr/>
            <p:nvPr userDrawn="1"/>
          </p:nvSpPr>
          <p:spPr>
            <a:xfrm>
              <a:off x="119336" y="5755240"/>
              <a:ext cx="7761649" cy="1028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8112224" y="5755274"/>
              <a:ext cx="4079776" cy="1056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0" y="5755239"/>
            <a:ext cx="767408" cy="102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3179763" y="3717032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</a:t>
            </a:r>
            <a:endParaRPr lang="zh-CN" altLang="en-US"/>
          </a:p>
        </p:txBody>
      </p:sp>
      <p:sp>
        <p:nvSpPr>
          <p:cNvPr id="17" name="文本占位符 36"/>
          <p:cNvSpPr>
            <a:spLocks noGrp="1"/>
          </p:cNvSpPr>
          <p:nvPr>
            <p:ph type="body" sz="quarter" idx="15" hasCustomPrompt="1"/>
          </p:nvPr>
        </p:nvSpPr>
        <p:spPr>
          <a:xfrm>
            <a:off x="3179763" y="4149328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汇报人</a:t>
            </a:r>
            <a:r>
              <a:rPr lang="en-US" altLang="zh-CN" smtClean="0"/>
              <a:t>:XXX     </a:t>
            </a:r>
            <a:r>
              <a:rPr lang="zh-CN" altLang="en-US" smtClean="0"/>
              <a:t>时间 </a:t>
            </a:r>
            <a:r>
              <a:rPr lang="en-US" altLang="zh-CN" smtClean="0"/>
              <a:t>: 201x</a:t>
            </a:r>
            <a:r>
              <a:rPr lang="zh-CN" altLang="en-US" smtClean="0"/>
              <a:t>年</a:t>
            </a:r>
            <a:r>
              <a:rPr lang="en-US" altLang="zh-CN" smtClean="0"/>
              <a:t>xx</a:t>
            </a:r>
            <a:r>
              <a:rPr lang="zh-CN" altLang="en-US" smtClean="0"/>
              <a:t>月</a:t>
            </a:r>
            <a:r>
              <a:rPr lang="en-US" altLang="zh-CN" smtClean="0"/>
              <a:t>xx</a:t>
            </a:r>
            <a:r>
              <a:rPr lang="zh-CN" altLang="en-US" smtClean="0"/>
              <a:t>日</a:t>
            </a:r>
            <a:endParaRPr lang="zh-CN" altLang="en-US"/>
          </a:p>
        </p:txBody>
      </p:sp>
      <p:sp>
        <p:nvSpPr>
          <p:cNvPr id="18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2348880"/>
            <a:ext cx="9937104" cy="935856"/>
          </a:xfrm>
          <a:prstGeom prst="rect">
            <a:avLst/>
          </a:prstGeom>
        </p:spPr>
        <p:txBody>
          <a:bodyPr/>
          <a:lstStyle>
            <a:lvl1pPr algn="ctr">
              <a:buNone/>
              <a:defRPr sz="6000" b="1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递四方</a:t>
            </a:r>
            <a:r>
              <a:rPr lang="en-US" altLang="zh-CN" dirty="0" smtClean="0"/>
              <a:t>PPT</a:t>
            </a:r>
            <a:r>
              <a:rPr lang="zh-CN" altLang="en-US" dirty="0" smtClean="0"/>
              <a:t>模板封面</a:t>
            </a:r>
            <a:r>
              <a:rPr lang="en-US" altLang="zh-CN" dirty="0" smtClean="0"/>
              <a:t>C</a:t>
            </a:r>
            <a:endParaRPr lang="zh-CN" altLang="en-US" dirty="0"/>
          </a:p>
        </p:txBody>
      </p:sp>
      <p:pic>
        <p:nvPicPr>
          <p:cNvPr id="3" name="图片 2" descr="LOGO+Slogan-英文 - 副本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585" y="217170"/>
            <a:ext cx="3289935" cy="418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D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635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 userDrawn="1"/>
        </p:nvSpPr>
        <p:spPr>
          <a:xfrm rot="10800000">
            <a:off x="8079104" y="5755240"/>
            <a:ext cx="3993559" cy="10287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19336" y="5700630"/>
            <a:ext cx="12072664" cy="212090"/>
            <a:chOff x="119336" y="5700630"/>
            <a:chExt cx="12072664" cy="212090"/>
          </a:xfrm>
        </p:grpSpPr>
        <p:sp>
          <p:nvSpPr>
            <p:cNvPr id="6" name="矩形 5"/>
            <p:cNvSpPr/>
            <p:nvPr userDrawn="1"/>
          </p:nvSpPr>
          <p:spPr>
            <a:xfrm rot="19440000">
              <a:off x="7818755" y="5700630"/>
              <a:ext cx="217170" cy="1035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 userDrawn="1"/>
          </p:nvSpPr>
          <p:spPr>
            <a:xfrm rot="19440000">
              <a:off x="7923530" y="5809215"/>
              <a:ext cx="217170" cy="10350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zh-CN" altLang="en-US" dirty="0"/>
            </a:p>
          </p:txBody>
        </p:sp>
        <p:sp>
          <p:nvSpPr>
            <p:cNvPr id="8" name="圆角矩形 7"/>
            <p:cNvSpPr/>
            <p:nvPr userDrawn="1"/>
          </p:nvSpPr>
          <p:spPr>
            <a:xfrm>
              <a:off x="119336" y="5755240"/>
              <a:ext cx="7761649" cy="1028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8112224" y="5755274"/>
              <a:ext cx="4079776" cy="1056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0" y="5755239"/>
            <a:ext cx="767408" cy="102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3179763" y="3717032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</a:t>
            </a:r>
            <a:endParaRPr lang="zh-CN" altLang="en-US"/>
          </a:p>
        </p:txBody>
      </p:sp>
      <p:sp>
        <p:nvSpPr>
          <p:cNvPr id="17" name="文本占位符 36"/>
          <p:cNvSpPr>
            <a:spLocks noGrp="1"/>
          </p:cNvSpPr>
          <p:nvPr>
            <p:ph type="body" sz="quarter" idx="15" hasCustomPrompt="1"/>
          </p:nvPr>
        </p:nvSpPr>
        <p:spPr>
          <a:xfrm>
            <a:off x="3179763" y="4149328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汇报人</a:t>
            </a:r>
            <a:r>
              <a:rPr lang="en-US" altLang="zh-CN" smtClean="0"/>
              <a:t>:XXX     </a:t>
            </a:r>
            <a:r>
              <a:rPr lang="zh-CN" altLang="en-US" smtClean="0"/>
              <a:t>时间 </a:t>
            </a:r>
            <a:r>
              <a:rPr lang="en-US" altLang="zh-CN" smtClean="0"/>
              <a:t>: 201x</a:t>
            </a:r>
            <a:r>
              <a:rPr lang="zh-CN" altLang="en-US" smtClean="0"/>
              <a:t>年</a:t>
            </a:r>
            <a:r>
              <a:rPr lang="en-US" altLang="zh-CN" smtClean="0"/>
              <a:t>xx</a:t>
            </a:r>
            <a:r>
              <a:rPr lang="zh-CN" altLang="en-US" smtClean="0"/>
              <a:t>月</a:t>
            </a:r>
            <a:r>
              <a:rPr lang="en-US" altLang="zh-CN" smtClean="0"/>
              <a:t>xx</a:t>
            </a:r>
            <a:r>
              <a:rPr lang="zh-CN" altLang="en-US" smtClean="0"/>
              <a:t>日</a:t>
            </a:r>
            <a:endParaRPr lang="zh-CN" altLang="en-US"/>
          </a:p>
        </p:txBody>
      </p:sp>
      <p:sp>
        <p:nvSpPr>
          <p:cNvPr id="18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2348880"/>
            <a:ext cx="9937104" cy="935856"/>
          </a:xfrm>
          <a:prstGeom prst="rect">
            <a:avLst/>
          </a:prstGeom>
        </p:spPr>
        <p:txBody>
          <a:bodyPr/>
          <a:lstStyle>
            <a:lvl1pPr algn="ctr">
              <a:buNone/>
              <a:defRPr sz="6000" b="1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递四方</a:t>
            </a:r>
            <a:r>
              <a:rPr lang="en-US" altLang="zh-CN" dirty="0" smtClean="0"/>
              <a:t>PPT</a:t>
            </a:r>
            <a:r>
              <a:rPr lang="zh-CN" altLang="en-US" dirty="0" smtClean="0"/>
              <a:t>模板封面</a:t>
            </a:r>
            <a:r>
              <a:rPr lang="en-US" altLang="zh-CN" dirty="0" smtClean="0"/>
              <a:t>D</a:t>
            </a:r>
            <a:endParaRPr lang="zh-CN" altLang="en-US" dirty="0"/>
          </a:p>
        </p:txBody>
      </p:sp>
      <p:pic>
        <p:nvPicPr>
          <p:cNvPr id="3" name="图片 2" descr="LOGO+Slogan-英文 - 副本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585" y="217170"/>
            <a:ext cx="3289935" cy="418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E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 userDrawn="1"/>
        </p:nvSpPr>
        <p:spPr>
          <a:xfrm rot="10800000">
            <a:off x="8079104" y="5755240"/>
            <a:ext cx="3993559" cy="10287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19336" y="5700630"/>
            <a:ext cx="12072664" cy="212090"/>
            <a:chOff x="119336" y="5700630"/>
            <a:chExt cx="12072664" cy="212090"/>
          </a:xfrm>
        </p:grpSpPr>
        <p:sp>
          <p:nvSpPr>
            <p:cNvPr id="6" name="矩形 5"/>
            <p:cNvSpPr/>
            <p:nvPr userDrawn="1"/>
          </p:nvSpPr>
          <p:spPr>
            <a:xfrm rot="19440000">
              <a:off x="7818755" y="5700630"/>
              <a:ext cx="217170" cy="1035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 userDrawn="1"/>
          </p:nvSpPr>
          <p:spPr>
            <a:xfrm rot="19440000">
              <a:off x="7923530" y="5809215"/>
              <a:ext cx="217170" cy="10350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zh-CN" altLang="en-US" dirty="0"/>
            </a:p>
          </p:txBody>
        </p:sp>
        <p:sp>
          <p:nvSpPr>
            <p:cNvPr id="8" name="圆角矩形 7"/>
            <p:cNvSpPr/>
            <p:nvPr userDrawn="1"/>
          </p:nvSpPr>
          <p:spPr>
            <a:xfrm>
              <a:off x="119336" y="5755240"/>
              <a:ext cx="7761649" cy="1028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8112224" y="5755274"/>
              <a:ext cx="4079776" cy="1056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0" y="5755239"/>
            <a:ext cx="767408" cy="102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3179763" y="3717032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</a:t>
            </a:r>
            <a:endParaRPr lang="zh-CN" altLang="en-US"/>
          </a:p>
        </p:txBody>
      </p:sp>
      <p:sp>
        <p:nvSpPr>
          <p:cNvPr id="17" name="文本占位符 36"/>
          <p:cNvSpPr>
            <a:spLocks noGrp="1"/>
          </p:cNvSpPr>
          <p:nvPr>
            <p:ph type="body" sz="quarter" idx="15" hasCustomPrompt="1"/>
          </p:nvPr>
        </p:nvSpPr>
        <p:spPr>
          <a:xfrm>
            <a:off x="3179763" y="4149328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汇报人</a:t>
            </a:r>
            <a:r>
              <a:rPr lang="en-US" altLang="zh-CN" smtClean="0"/>
              <a:t>:XXX     </a:t>
            </a:r>
            <a:r>
              <a:rPr lang="zh-CN" altLang="en-US" smtClean="0"/>
              <a:t>时间 </a:t>
            </a:r>
            <a:r>
              <a:rPr lang="en-US" altLang="zh-CN" smtClean="0"/>
              <a:t>: 201x</a:t>
            </a:r>
            <a:r>
              <a:rPr lang="zh-CN" altLang="en-US" smtClean="0"/>
              <a:t>年</a:t>
            </a:r>
            <a:r>
              <a:rPr lang="en-US" altLang="zh-CN" smtClean="0"/>
              <a:t>xx</a:t>
            </a:r>
            <a:r>
              <a:rPr lang="zh-CN" altLang="en-US" smtClean="0"/>
              <a:t>月</a:t>
            </a:r>
            <a:r>
              <a:rPr lang="en-US" altLang="zh-CN" smtClean="0"/>
              <a:t>xx</a:t>
            </a:r>
            <a:r>
              <a:rPr lang="zh-CN" altLang="en-US" smtClean="0"/>
              <a:t>日</a:t>
            </a:r>
            <a:endParaRPr lang="zh-CN" altLang="en-US"/>
          </a:p>
        </p:txBody>
      </p:sp>
      <p:sp>
        <p:nvSpPr>
          <p:cNvPr id="18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2348880"/>
            <a:ext cx="9937104" cy="935856"/>
          </a:xfrm>
          <a:prstGeom prst="rect">
            <a:avLst/>
          </a:prstGeom>
        </p:spPr>
        <p:txBody>
          <a:bodyPr/>
          <a:lstStyle>
            <a:lvl1pPr algn="ctr">
              <a:buNone/>
              <a:defRPr sz="6000" b="1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递四方</a:t>
            </a:r>
            <a:r>
              <a:rPr lang="en-US" altLang="zh-CN" dirty="0" smtClean="0"/>
              <a:t>PPT</a:t>
            </a:r>
            <a:r>
              <a:rPr lang="zh-CN" altLang="en-US" dirty="0" smtClean="0"/>
              <a:t>模板封面</a:t>
            </a:r>
            <a:r>
              <a:rPr lang="en-US" altLang="zh-CN" dirty="0" smtClean="0"/>
              <a:t>E</a:t>
            </a:r>
            <a:endParaRPr lang="zh-CN" altLang="en-US" dirty="0"/>
          </a:p>
        </p:txBody>
      </p:sp>
      <p:pic>
        <p:nvPicPr>
          <p:cNvPr id="3" name="图片 2" descr="LOGO+Slogan-英文 - 副本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585" y="217170"/>
            <a:ext cx="3289935" cy="418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F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 userDrawn="1"/>
        </p:nvSpPr>
        <p:spPr>
          <a:xfrm rot="10800000">
            <a:off x="8079104" y="5755240"/>
            <a:ext cx="3993559" cy="10287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19336" y="5700630"/>
            <a:ext cx="12072664" cy="212090"/>
            <a:chOff x="119336" y="5700630"/>
            <a:chExt cx="12072664" cy="212090"/>
          </a:xfrm>
        </p:grpSpPr>
        <p:sp>
          <p:nvSpPr>
            <p:cNvPr id="6" name="矩形 5"/>
            <p:cNvSpPr/>
            <p:nvPr userDrawn="1"/>
          </p:nvSpPr>
          <p:spPr>
            <a:xfrm rot="19440000">
              <a:off x="7818755" y="5700630"/>
              <a:ext cx="217170" cy="1035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 userDrawn="1"/>
          </p:nvSpPr>
          <p:spPr>
            <a:xfrm rot="19440000">
              <a:off x="7923530" y="5809215"/>
              <a:ext cx="217170" cy="10350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ctr"/>
              <a:endParaRPr lang="zh-CN" altLang="en-US" dirty="0"/>
            </a:p>
          </p:txBody>
        </p:sp>
        <p:sp>
          <p:nvSpPr>
            <p:cNvPr id="8" name="圆角矩形 7"/>
            <p:cNvSpPr/>
            <p:nvPr userDrawn="1"/>
          </p:nvSpPr>
          <p:spPr>
            <a:xfrm>
              <a:off x="119336" y="5755240"/>
              <a:ext cx="7761649" cy="1028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8112224" y="5755274"/>
              <a:ext cx="4079776" cy="1056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0" y="5755239"/>
            <a:ext cx="767408" cy="102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3179763" y="3717032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</a:t>
            </a:r>
            <a:endParaRPr lang="zh-CN" altLang="en-US"/>
          </a:p>
        </p:txBody>
      </p:sp>
      <p:sp>
        <p:nvSpPr>
          <p:cNvPr id="17" name="文本占位符 36"/>
          <p:cNvSpPr>
            <a:spLocks noGrp="1"/>
          </p:cNvSpPr>
          <p:nvPr>
            <p:ph type="body" sz="quarter" idx="15" hasCustomPrompt="1"/>
          </p:nvPr>
        </p:nvSpPr>
        <p:spPr>
          <a:xfrm>
            <a:off x="3179763" y="4149328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汇报人</a:t>
            </a:r>
            <a:r>
              <a:rPr lang="en-US" altLang="zh-CN" smtClean="0"/>
              <a:t>:XXX     </a:t>
            </a:r>
            <a:r>
              <a:rPr lang="zh-CN" altLang="en-US" smtClean="0"/>
              <a:t>时间 </a:t>
            </a:r>
            <a:r>
              <a:rPr lang="en-US" altLang="zh-CN" smtClean="0"/>
              <a:t>: 201x</a:t>
            </a:r>
            <a:r>
              <a:rPr lang="zh-CN" altLang="en-US" smtClean="0"/>
              <a:t>年</a:t>
            </a:r>
            <a:r>
              <a:rPr lang="en-US" altLang="zh-CN" smtClean="0"/>
              <a:t>xx</a:t>
            </a:r>
            <a:r>
              <a:rPr lang="zh-CN" altLang="en-US" smtClean="0"/>
              <a:t>月</a:t>
            </a:r>
            <a:r>
              <a:rPr lang="en-US" altLang="zh-CN" smtClean="0"/>
              <a:t>xx</a:t>
            </a:r>
            <a:r>
              <a:rPr lang="zh-CN" altLang="en-US" smtClean="0"/>
              <a:t>日</a:t>
            </a:r>
            <a:endParaRPr lang="zh-CN" altLang="en-US"/>
          </a:p>
        </p:txBody>
      </p:sp>
      <p:sp>
        <p:nvSpPr>
          <p:cNvPr id="18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2348880"/>
            <a:ext cx="9937104" cy="935856"/>
          </a:xfrm>
          <a:prstGeom prst="rect">
            <a:avLst/>
          </a:prstGeom>
        </p:spPr>
        <p:txBody>
          <a:bodyPr/>
          <a:lstStyle>
            <a:lvl1pPr algn="ctr">
              <a:buNone/>
              <a:defRPr sz="6000" b="1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递四方</a:t>
            </a:r>
            <a:r>
              <a:rPr lang="en-US" altLang="zh-CN" dirty="0" smtClean="0"/>
              <a:t>PPT</a:t>
            </a:r>
            <a:r>
              <a:rPr lang="zh-CN" altLang="en-US" dirty="0" smtClean="0"/>
              <a:t>模板封面</a:t>
            </a:r>
            <a:r>
              <a:rPr lang="en-US" altLang="zh-CN" dirty="0" smtClean="0"/>
              <a:t>F</a:t>
            </a:r>
            <a:endParaRPr lang="zh-CN" altLang="en-US" dirty="0"/>
          </a:p>
        </p:txBody>
      </p:sp>
      <p:pic>
        <p:nvPicPr>
          <p:cNvPr id="2" name="图片 1" descr="LOGO+Slogan-英文 - 副本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585" y="217170"/>
            <a:ext cx="3289935" cy="418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 descr="C:\Users\Administrator\Desktop\3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430" y="23668"/>
            <a:ext cx="10566177" cy="5942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3179763" y="3717032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</a:t>
            </a:r>
            <a:endParaRPr lang="zh-CN" altLang="en-US"/>
          </a:p>
        </p:txBody>
      </p:sp>
      <p:sp>
        <p:nvSpPr>
          <p:cNvPr id="20" name="文本占位符 36"/>
          <p:cNvSpPr>
            <a:spLocks noGrp="1"/>
          </p:cNvSpPr>
          <p:nvPr>
            <p:ph type="body" sz="quarter" idx="15" hasCustomPrompt="1"/>
          </p:nvPr>
        </p:nvSpPr>
        <p:spPr>
          <a:xfrm>
            <a:off x="3179763" y="4149328"/>
            <a:ext cx="5832475" cy="431800"/>
          </a:xfrm>
          <a:prstGeom prst="rect">
            <a:avLst/>
          </a:prstGeom>
        </p:spPr>
        <p:txBody>
          <a:bodyPr/>
          <a:lstStyle>
            <a:lvl1pPr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汇报人</a:t>
            </a:r>
            <a:r>
              <a:rPr lang="en-US" altLang="zh-CN" smtClean="0"/>
              <a:t>:XXX     </a:t>
            </a:r>
            <a:r>
              <a:rPr lang="zh-CN" altLang="en-US" smtClean="0"/>
              <a:t>时间 </a:t>
            </a:r>
            <a:r>
              <a:rPr lang="en-US" altLang="zh-CN" smtClean="0"/>
              <a:t>: 201x</a:t>
            </a:r>
            <a:r>
              <a:rPr lang="zh-CN" altLang="en-US" smtClean="0"/>
              <a:t>年</a:t>
            </a:r>
            <a:r>
              <a:rPr lang="en-US" altLang="zh-CN" smtClean="0"/>
              <a:t>xx</a:t>
            </a:r>
            <a:r>
              <a:rPr lang="zh-CN" altLang="en-US" smtClean="0"/>
              <a:t>月</a:t>
            </a:r>
            <a:r>
              <a:rPr lang="en-US" altLang="zh-CN" smtClean="0"/>
              <a:t>xx</a:t>
            </a:r>
            <a:r>
              <a:rPr lang="zh-CN" altLang="en-US" smtClean="0"/>
              <a:t>日</a:t>
            </a:r>
            <a:endParaRPr lang="zh-CN" altLang="en-US"/>
          </a:p>
        </p:txBody>
      </p:sp>
      <p:sp>
        <p:nvSpPr>
          <p:cNvPr id="21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2636912"/>
            <a:ext cx="9937104" cy="935856"/>
          </a:xfrm>
          <a:prstGeom prst="rect">
            <a:avLst/>
          </a:prstGeom>
        </p:spPr>
        <p:txBody>
          <a:bodyPr/>
          <a:lstStyle>
            <a:lvl1pPr algn="ctr">
              <a:buNone/>
              <a:defRPr sz="60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递四方</a:t>
            </a:r>
            <a:r>
              <a:rPr lang="en-US" altLang="zh-CN" dirty="0" smtClean="0"/>
              <a:t>PPT</a:t>
            </a:r>
            <a:r>
              <a:rPr lang="zh-CN" altLang="en-US" dirty="0" smtClean="0"/>
              <a:t>模板封面</a:t>
            </a:r>
            <a:r>
              <a:rPr lang="en-US" altLang="zh-CN" dirty="0" smtClean="0"/>
              <a:t>G</a:t>
            </a:r>
            <a:endParaRPr lang="zh-CN" altLang="en-US" dirty="0"/>
          </a:p>
        </p:txBody>
      </p:sp>
      <p:sp>
        <p:nvSpPr>
          <p:cNvPr id="23" name="矩形 22"/>
          <p:cNvSpPr/>
          <p:nvPr userDrawn="1"/>
        </p:nvSpPr>
        <p:spPr>
          <a:xfrm rot="19440000">
            <a:off x="7818755" y="5700630"/>
            <a:ext cx="217170" cy="103505"/>
          </a:xfrm>
          <a:prstGeom prst="rect">
            <a:avLst/>
          </a:prstGeom>
          <a:solidFill>
            <a:srgbClr val="1F4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 userDrawn="1"/>
        </p:nvSpPr>
        <p:spPr>
          <a:xfrm rot="19440000">
            <a:off x="7923530" y="5809215"/>
            <a:ext cx="217170" cy="1035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zh-CN" altLang="en-US" dirty="0"/>
          </a:p>
        </p:txBody>
      </p:sp>
      <p:sp>
        <p:nvSpPr>
          <p:cNvPr id="25" name="圆角矩形 24"/>
          <p:cNvSpPr/>
          <p:nvPr userDrawn="1"/>
        </p:nvSpPr>
        <p:spPr>
          <a:xfrm>
            <a:off x="119336" y="5755240"/>
            <a:ext cx="7761649" cy="102870"/>
          </a:xfrm>
          <a:prstGeom prst="roundRect">
            <a:avLst/>
          </a:prstGeom>
          <a:solidFill>
            <a:srgbClr val="1F4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 userDrawn="1"/>
        </p:nvSpPr>
        <p:spPr>
          <a:xfrm rot="10800000">
            <a:off x="8079104" y="5755240"/>
            <a:ext cx="3993559" cy="10287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 userDrawn="1"/>
        </p:nvSpPr>
        <p:spPr>
          <a:xfrm>
            <a:off x="8112224" y="5755274"/>
            <a:ext cx="4079776" cy="10569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矩形 27"/>
          <p:cNvSpPr/>
          <p:nvPr userDrawn="1"/>
        </p:nvSpPr>
        <p:spPr>
          <a:xfrm>
            <a:off x="0" y="5755239"/>
            <a:ext cx="767408" cy="102837"/>
          </a:xfrm>
          <a:prstGeom prst="rect">
            <a:avLst/>
          </a:prstGeom>
          <a:solidFill>
            <a:srgbClr val="1F4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3215680" y="1412776"/>
            <a:ext cx="5832475" cy="1099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smtClean="0"/>
              <a:t>2018</a:t>
            </a:r>
            <a:endParaRPr lang="zh-CN" altLang="en-US"/>
          </a:p>
        </p:txBody>
      </p:sp>
      <p:pic>
        <p:nvPicPr>
          <p:cNvPr id="2" name="图片 -214748262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9380" y="180340"/>
            <a:ext cx="2590800" cy="3295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48995" y="1416685"/>
            <a:ext cx="3522980" cy="379730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1875790" y="2957830"/>
            <a:ext cx="3892550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4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sz="4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6240463" y="908050"/>
            <a:ext cx="4464050" cy="504825"/>
          </a:xfrm>
          <a:prstGeom prst="rect">
            <a:avLst/>
          </a:prstGeom>
        </p:spPr>
        <p:txBody>
          <a:bodyPr/>
          <a:lstStyle>
            <a:lvl1pPr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484785"/>
            <a:ext cx="4608512" cy="28803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2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</a:t>
            </a:r>
            <a:endParaRPr lang="zh-CN" altLang="en-US"/>
          </a:p>
        </p:txBody>
      </p:sp>
      <p:sp>
        <p:nvSpPr>
          <p:cNvPr id="30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6240463" y="1988840"/>
            <a:ext cx="4464050" cy="504825"/>
          </a:xfrm>
          <a:prstGeom prst="rect">
            <a:avLst/>
          </a:prstGeom>
        </p:spPr>
        <p:txBody>
          <a:bodyPr/>
          <a:lstStyle>
            <a:lvl1pPr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31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0" y="2565575"/>
            <a:ext cx="4608512" cy="28803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2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</a:t>
            </a:r>
            <a:endParaRPr lang="zh-CN" altLang="en-US"/>
          </a:p>
        </p:txBody>
      </p:sp>
      <p:sp>
        <p:nvSpPr>
          <p:cNvPr id="32" name="文本占位符 14"/>
          <p:cNvSpPr>
            <a:spLocks noGrp="1"/>
          </p:cNvSpPr>
          <p:nvPr>
            <p:ph type="body" sz="quarter" idx="16" hasCustomPrompt="1"/>
          </p:nvPr>
        </p:nvSpPr>
        <p:spPr>
          <a:xfrm>
            <a:off x="6240463" y="3068289"/>
            <a:ext cx="4464050" cy="504825"/>
          </a:xfrm>
          <a:prstGeom prst="rect">
            <a:avLst/>
          </a:prstGeom>
        </p:spPr>
        <p:txBody>
          <a:bodyPr/>
          <a:lstStyle>
            <a:lvl1pPr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33" name="文本占位符 14"/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3645024"/>
            <a:ext cx="4608512" cy="28803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2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</a:t>
            </a:r>
            <a:endParaRPr lang="zh-CN" altLang="en-US"/>
          </a:p>
        </p:txBody>
      </p:sp>
      <p:sp>
        <p:nvSpPr>
          <p:cNvPr id="34" name="文本占位符 14"/>
          <p:cNvSpPr>
            <a:spLocks noGrp="1"/>
          </p:cNvSpPr>
          <p:nvPr>
            <p:ph type="body" sz="quarter" idx="18" hasCustomPrompt="1"/>
          </p:nvPr>
        </p:nvSpPr>
        <p:spPr>
          <a:xfrm>
            <a:off x="6240463" y="4148409"/>
            <a:ext cx="4464050" cy="504825"/>
          </a:xfrm>
          <a:prstGeom prst="rect">
            <a:avLst/>
          </a:prstGeom>
        </p:spPr>
        <p:txBody>
          <a:bodyPr/>
          <a:lstStyle>
            <a:lvl1pPr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19" hasCustomPrompt="1"/>
          </p:nvPr>
        </p:nvSpPr>
        <p:spPr>
          <a:xfrm>
            <a:off x="6096000" y="4725144"/>
            <a:ext cx="4608512" cy="28803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2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</a:t>
            </a:r>
            <a:endParaRPr lang="zh-CN" altLang="en-US"/>
          </a:p>
        </p:txBody>
      </p:sp>
      <p:sp>
        <p:nvSpPr>
          <p:cNvPr id="36" name="文本占位符 14"/>
          <p:cNvSpPr>
            <a:spLocks noGrp="1"/>
          </p:cNvSpPr>
          <p:nvPr>
            <p:ph type="body" sz="quarter" idx="20" hasCustomPrompt="1"/>
          </p:nvPr>
        </p:nvSpPr>
        <p:spPr>
          <a:xfrm>
            <a:off x="6240463" y="5228529"/>
            <a:ext cx="4464050" cy="504825"/>
          </a:xfrm>
          <a:prstGeom prst="rect">
            <a:avLst/>
          </a:prstGeom>
        </p:spPr>
        <p:txBody>
          <a:bodyPr/>
          <a:lstStyle>
            <a:lvl1pPr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标题预设</a:t>
            </a:r>
            <a:endParaRPr lang="zh-CN" altLang="en-US"/>
          </a:p>
        </p:txBody>
      </p:sp>
      <p:sp>
        <p:nvSpPr>
          <p:cNvPr id="37" name="文本占位符 14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0" y="5805264"/>
            <a:ext cx="4608512" cy="28803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2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</a:t>
            </a:r>
            <a:endParaRPr lang="zh-CN" altLang="en-US"/>
          </a:p>
        </p:txBody>
      </p:sp>
      <p:pic>
        <p:nvPicPr>
          <p:cNvPr id="2" name="图片 -214748262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670" y="222250"/>
            <a:ext cx="2590800" cy="3295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页面橙色版">
    <p:bg>
      <p:bgPr>
        <a:solidFill>
          <a:srgbClr val="D29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虢孜\2018.7.17 PPT模版\4PX-10-切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84032" cy="3050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标题 16"/>
          <p:cNvSpPr>
            <a:spLocks noGrp="1"/>
          </p:cNvSpPr>
          <p:nvPr>
            <p:ph type="title" hasCustomPrompt="1"/>
          </p:nvPr>
        </p:nvSpPr>
        <p:spPr>
          <a:xfrm>
            <a:off x="5259705" y="1691640"/>
            <a:ext cx="1672590" cy="1809368"/>
          </a:xfrm>
          <a:prstGeom prst="rect">
            <a:avLst/>
          </a:prstGeom>
        </p:spPr>
        <p:txBody>
          <a:bodyPr/>
          <a:lstStyle>
            <a:lvl1pPr>
              <a:defRPr sz="9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01</a:t>
            </a:r>
            <a:endParaRPr lang="zh-CN" altLang="en-US" dirty="0"/>
          </a:p>
        </p:txBody>
      </p:sp>
      <p:sp>
        <p:nvSpPr>
          <p:cNvPr id="20" name="副标题 19"/>
          <p:cNvSpPr>
            <a:spLocks noGrp="1"/>
          </p:cNvSpPr>
          <p:nvPr>
            <p:ph type="subTitle" idx="1" hasCustomPrompt="1"/>
          </p:nvPr>
        </p:nvSpPr>
        <p:spPr>
          <a:xfrm>
            <a:off x="1828800" y="3468370"/>
            <a:ext cx="8534400" cy="10502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34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YOUR TITLE</a:t>
            </a:r>
            <a:endParaRPr lang="zh-CN" altLang="en-US"/>
          </a:p>
        </p:txBody>
      </p:sp>
      <p:sp>
        <p:nvSpPr>
          <p:cNvPr id="8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3036094" y="4941168"/>
            <a:ext cx="6119813" cy="431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点击输入本栏的具体文字，简明扼要的说明分项内容，此为概念图解，请根据具体内容酌情修改</a:t>
            </a:r>
            <a:endParaRPr lang="zh-CN" altLang="en-US"/>
          </a:p>
        </p:txBody>
      </p:sp>
      <p:pic>
        <p:nvPicPr>
          <p:cNvPr id="3" name="图片 2" descr="LOGO+Slogan-英文 - 副本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585" y="288925"/>
            <a:ext cx="3289935" cy="418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3.emf"/><Relationship Id="rId1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4.emf"/><Relationship Id="rId1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5.emf"/><Relationship Id="rId1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.v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6.emf"/><Relationship Id="rId1" Type="http://schemas.openxmlformats.org/officeDocument/2006/relationships/oleObject" Target="../embeddings/oleObject4.bin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5.v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18.emf"/><Relationship Id="rId3" Type="http://schemas.openxmlformats.org/officeDocument/2006/relationships/oleObject" Target="../embeddings/oleObject6.bin"/><Relationship Id="rId2" Type="http://schemas.openxmlformats.org/officeDocument/2006/relationships/image" Target="../media/image17.emf"/><Relationship Id="rId1" Type="http://schemas.openxmlformats.org/officeDocument/2006/relationships/oleObject" Target="../embeddings/oleObject5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3179763" y="3618607"/>
            <a:ext cx="5832475" cy="431800"/>
          </a:xfrm>
        </p:spPr>
        <p:txBody>
          <a:bodyPr/>
          <a:lstStyle/>
          <a:p>
            <a:r>
              <a:rPr lang="zh-CN" altLang="en-US" dirty="0" smtClean="0"/>
              <a:t>苏星玮</a:t>
            </a:r>
            <a:endParaRPr lang="zh-CN" altLang="en-US" dirty="0"/>
          </a:p>
        </p:txBody>
      </p:sp>
      <p:sp>
        <p:nvSpPr>
          <p:cNvPr id="7" name="文本占位符 3"/>
          <p:cNvSpPr>
            <a:spLocks noGrp="1"/>
          </p:cNvSpPr>
          <p:nvPr/>
        </p:nvSpPr>
        <p:spPr>
          <a:xfrm>
            <a:off x="3179763" y="4149328"/>
            <a:ext cx="5832475" cy="431800"/>
          </a:xfrm>
          <a:prstGeom prst="rect">
            <a:avLst/>
          </a:prstGeom>
        </p:spPr>
        <p:txBody>
          <a:bodyPr/>
          <a:lstStyle>
            <a:lvl1pPr marL="342900" indent="-34290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D2903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8" name="文本占位符 4"/>
          <p:cNvSpPr>
            <a:spLocks noGrp="1"/>
          </p:cNvSpPr>
          <p:nvPr/>
        </p:nvSpPr>
        <p:spPr>
          <a:xfrm>
            <a:off x="1127448" y="2348880"/>
            <a:ext cx="9937104" cy="935856"/>
          </a:xfrm>
          <a:prstGeom prst="rect">
            <a:avLst/>
          </a:prstGeom>
        </p:spPr>
        <p:txBody>
          <a:bodyPr/>
          <a:lstStyle>
            <a:lvl1pPr marL="342900" indent="-34290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6000" b="1" kern="1200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>
                <a:sym typeface="+mn-ea"/>
              </a:rPr>
              <a:t>PDS-</a:t>
            </a:r>
            <a:r>
              <a:rPr lang="zh-CN" dirty="0" smtClean="0">
                <a:sym typeface="+mn-ea"/>
              </a:rPr>
              <a:t>分布式事务解决方案</a:t>
            </a:r>
            <a:endParaRPr 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5648325" y="3953510"/>
            <a:ext cx="3844290" cy="791845"/>
          </a:xfrm>
          <a:prstGeom prst="roundRect">
            <a:avLst/>
          </a:prstGeom>
          <a:solidFill>
            <a:srgbClr val="F796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5648325" y="2538730"/>
            <a:ext cx="3844290" cy="791845"/>
          </a:xfrm>
          <a:prstGeom prst="roundRect">
            <a:avLst/>
          </a:prstGeom>
          <a:solidFill>
            <a:srgbClr val="F796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5648325" y="1123950"/>
            <a:ext cx="3844290" cy="791845"/>
          </a:xfrm>
          <a:prstGeom prst="roundRect">
            <a:avLst/>
          </a:prstGeom>
          <a:solidFill>
            <a:srgbClr val="F796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2"/>
          </p:nvPr>
        </p:nvSpPr>
        <p:spPr>
          <a:xfrm>
            <a:off x="6310948" y="1267460"/>
            <a:ext cx="4464050" cy="504825"/>
          </a:xfrm>
        </p:spPr>
        <p:txBody>
          <a:bodyPr/>
          <a:lstStyle/>
          <a:p>
            <a:r>
              <a:rPr lang="en-US" dirty="0"/>
              <a:t>RocketMQ</a:t>
            </a:r>
            <a:r>
              <a:rPr lang="zh-CN" altLang="en-US" dirty="0"/>
              <a:t>的实现</a:t>
            </a:r>
            <a:endParaRPr lang="zh-CN" altLang="en-US" dirty="0"/>
          </a:p>
        </p:txBody>
      </p:sp>
      <p:sp>
        <p:nvSpPr>
          <p:cNvPr id="19" name="文本占位符 3"/>
          <p:cNvSpPr>
            <a:spLocks noGrp="1"/>
          </p:cNvSpPr>
          <p:nvPr/>
        </p:nvSpPr>
        <p:spPr>
          <a:xfrm>
            <a:off x="6168073" y="2685435"/>
            <a:ext cx="4464050" cy="5048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AMQP</a:t>
            </a:r>
            <a:r>
              <a:rPr lang="zh-CN" altLang="en-US" dirty="0"/>
              <a:t>的实现</a:t>
            </a:r>
            <a:endParaRPr lang="zh-CN" altLang="en-US" dirty="0"/>
          </a:p>
        </p:txBody>
      </p:sp>
      <p:sp>
        <p:nvSpPr>
          <p:cNvPr id="21" name="文本占位符 5"/>
          <p:cNvSpPr>
            <a:spLocks noGrp="1"/>
          </p:cNvSpPr>
          <p:nvPr/>
        </p:nvSpPr>
        <p:spPr>
          <a:xfrm>
            <a:off x="6095683" y="2613629"/>
            <a:ext cx="4464050" cy="5048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3" name="文本占位符 7"/>
          <p:cNvSpPr>
            <a:spLocks noGrp="1"/>
          </p:cNvSpPr>
          <p:nvPr/>
        </p:nvSpPr>
        <p:spPr>
          <a:xfrm>
            <a:off x="6239193" y="4128724"/>
            <a:ext cx="4464050" cy="5048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 </a:t>
            </a:r>
            <a:r>
              <a:rPr lang="zh-CN" altLang="en-US" dirty="0"/>
              <a:t>其他设计实现</a:t>
            </a:r>
            <a:endParaRPr lang="zh-CN" altLang="en-US" dirty="0"/>
          </a:p>
        </p:txBody>
      </p:sp>
      <p:sp>
        <p:nvSpPr>
          <p:cNvPr id="25" name="文本占位符 9"/>
          <p:cNvSpPr>
            <a:spLocks noGrp="1"/>
          </p:cNvSpPr>
          <p:nvPr/>
        </p:nvSpPr>
        <p:spPr>
          <a:xfrm>
            <a:off x="6168708" y="4455099"/>
            <a:ext cx="4464050" cy="5048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6167120" y="1426751"/>
            <a:ext cx="144016" cy="144016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6024245" y="2865646"/>
            <a:ext cx="144016" cy="144016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0" name="矩形 29"/>
          <p:cNvSpPr/>
          <p:nvPr/>
        </p:nvSpPr>
        <p:spPr>
          <a:xfrm>
            <a:off x="6024245" y="4237216"/>
            <a:ext cx="144016" cy="144016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125095" y="2021840"/>
          <a:ext cx="11941175" cy="22783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r:id="rId1" imgW="7038975" imgH="1343025" progId="Excel.Sheet.8">
                  <p:embed/>
                </p:oleObj>
              </mc:Choice>
              <mc:Fallback>
                <p:oleObj name="" r:id="rId1" imgW="7038975" imgH="1343025" progId="Excel.Sheet.8">
                  <p:embed/>
                  <p:pic>
                    <p:nvPicPr>
                      <p:cNvPr id="0" name="Picture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25095" y="2021840"/>
                        <a:ext cx="11941175" cy="22783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/>
          <p:nvPr/>
        </p:nvGraphicFramePr>
        <p:xfrm>
          <a:off x="1265555" y="394970"/>
          <a:ext cx="8070215" cy="63684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" name="" r:id="rId1" imgW="4114800" imgH="2994025" progId="Visio.Drawing.15">
                  <p:embed/>
                </p:oleObj>
              </mc:Choice>
              <mc:Fallback>
                <p:oleObj name="" r:id="rId1" imgW="4114800" imgH="2994025" progId="Visio.Drawing.15">
                  <p:embed/>
                  <p:pic>
                    <p:nvPicPr>
                      <p:cNvPr id="0" name="Picture 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265555" y="394970"/>
                        <a:ext cx="8070215" cy="63684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/>
          <p:nvPr/>
        </p:nvGraphicFramePr>
        <p:xfrm>
          <a:off x="1377315" y="528320"/>
          <a:ext cx="8228330" cy="63588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4222115" imgH="3343910" progId="Visio.Drawing.15">
                  <p:embed/>
                </p:oleObj>
              </mc:Choice>
              <mc:Fallback>
                <p:oleObj name="" r:id="rId1" imgW="4222115" imgH="3343910" progId="Visio.Drawing.15">
                  <p:embed/>
                  <p:pic>
                    <p:nvPicPr>
                      <p:cNvPr id="0" name="Picture 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377315" y="528320"/>
                        <a:ext cx="8228330" cy="63588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1"/>
          <p:cNvGrpSpPr/>
          <p:nvPr/>
        </p:nvGrpSpPr>
        <p:grpSpPr>
          <a:xfrm>
            <a:off x="756069" y="2060959"/>
            <a:ext cx="10669463" cy="3102710"/>
            <a:chOff x="850049" y="2070484"/>
            <a:chExt cx="10669463" cy="3102710"/>
          </a:xfrm>
        </p:grpSpPr>
        <p:sp>
          <p:nvSpPr>
            <p:cNvPr id="9" name="圆角矩形 7"/>
            <p:cNvSpPr/>
            <p:nvPr/>
          </p:nvSpPr>
          <p:spPr>
            <a:xfrm>
              <a:off x="850049" y="2070484"/>
              <a:ext cx="914400" cy="914400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cxnSp>
          <p:nvCxnSpPr>
            <p:cNvPr id="10" name="直接连接符 8"/>
            <p:cNvCxnSpPr/>
            <p:nvPr/>
          </p:nvCxnSpPr>
          <p:spPr>
            <a:xfrm>
              <a:off x="2187782" y="2070484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 9"/>
            <p:cNvSpPr/>
            <p:nvPr/>
          </p:nvSpPr>
          <p:spPr>
            <a:xfrm>
              <a:off x="2381692" y="2078951"/>
              <a:ext cx="3720113" cy="7372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1.</a:t>
              </a:r>
              <a:r>
                <a:rPr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消息数据独立存储</a:t>
              </a:r>
              <a:endParaRPr sz="14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+mn-ea"/>
              </a:endParaRPr>
            </a:p>
            <a:p>
              <a:pPr>
                <a:defRPr/>
              </a:pPr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2.</a:t>
              </a:r>
              <a:r>
                <a:rPr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降低业务系统与消息系统之间的耦合</a:t>
              </a:r>
              <a:endParaRPr sz="14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+mn-ea"/>
              </a:endParaRPr>
            </a:p>
            <a:p>
              <a:pPr>
                <a:defRPr/>
              </a:pP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3.MQ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削峰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grpSp>
          <p:nvGrpSpPr>
            <p:cNvPr id="12" name="组合 10"/>
            <p:cNvGrpSpPr>
              <a:grpSpLocks noChangeAspect="1"/>
            </p:cNvGrpSpPr>
            <p:nvPr/>
          </p:nvGrpSpPr>
          <p:grpSpPr>
            <a:xfrm>
              <a:off x="1047430" y="2267866"/>
              <a:ext cx="519638" cy="519636"/>
              <a:chOff x="5578476" y="3629026"/>
              <a:chExt cx="271463" cy="271462"/>
            </a:xfrm>
            <a:solidFill>
              <a:schemeClr val="bg1"/>
            </a:solidFill>
          </p:grpSpPr>
          <p:sp>
            <p:nvSpPr>
              <p:cNvPr id="13" name="Freeform 15"/>
              <p:cNvSpPr>
                <a:spLocks noEditPoints="1"/>
              </p:cNvSpPr>
              <p:nvPr/>
            </p:nvSpPr>
            <p:spPr bwMode="auto">
              <a:xfrm>
                <a:off x="5578476" y="3629026"/>
                <a:ext cx="271463" cy="195263"/>
              </a:xfrm>
              <a:custGeom>
                <a:avLst/>
                <a:gdLst>
                  <a:gd name="T0" fmla="*/ 177 w 186"/>
                  <a:gd name="T1" fmla="*/ 0 h 134"/>
                  <a:gd name="T2" fmla="*/ 185 w 186"/>
                  <a:gd name="T3" fmla="*/ 6 h 134"/>
                  <a:gd name="T4" fmla="*/ 186 w 186"/>
                  <a:gd name="T5" fmla="*/ 12 h 134"/>
                  <a:gd name="T6" fmla="*/ 186 w 186"/>
                  <a:gd name="T7" fmla="*/ 122 h 134"/>
                  <a:gd name="T8" fmla="*/ 174 w 186"/>
                  <a:gd name="T9" fmla="*/ 134 h 134"/>
                  <a:gd name="T10" fmla="*/ 13 w 186"/>
                  <a:gd name="T11" fmla="*/ 134 h 134"/>
                  <a:gd name="T12" fmla="*/ 1 w 186"/>
                  <a:gd name="T13" fmla="*/ 125 h 134"/>
                  <a:gd name="T14" fmla="*/ 0 w 186"/>
                  <a:gd name="T15" fmla="*/ 125 h 134"/>
                  <a:gd name="T16" fmla="*/ 0 w 186"/>
                  <a:gd name="T17" fmla="*/ 9 h 134"/>
                  <a:gd name="T18" fmla="*/ 1 w 186"/>
                  <a:gd name="T19" fmla="*/ 7 h 134"/>
                  <a:gd name="T20" fmla="*/ 9 w 186"/>
                  <a:gd name="T21" fmla="*/ 0 h 134"/>
                  <a:gd name="T22" fmla="*/ 177 w 186"/>
                  <a:gd name="T23" fmla="*/ 0 h 134"/>
                  <a:gd name="T24" fmla="*/ 174 w 186"/>
                  <a:gd name="T25" fmla="*/ 122 h 134"/>
                  <a:gd name="T26" fmla="*/ 174 w 186"/>
                  <a:gd name="T27" fmla="*/ 12 h 134"/>
                  <a:gd name="T28" fmla="*/ 12 w 186"/>
                  <a:gd name="T29" fmla="*/ 12 h 134"/>
                  <a:gd name="T30" fmla="*/ 12 w 186"/>
                  <a:gd name="T31" fmla="*/ 122 h 134"/>
                  <a:gd name="T32" fmla="*/ 174 w 186"/>
                  <a:gd name="T33" fmla="*/ 12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6" h="134">
                    <a:moveTo>
                      <a:pt x="177" y="0"/>
                    </a:moveTo>
                    <a:cubicBezTo>
                      <a:pt x="180" y="1"/>
                      <a:pt x="183" y="3"/>
                      <a:pt x="185" y="6"/>
                    </a:cubicBezTo>
                    <a:cubicBezTo>
                      <a:pt x="185" y="8"/>
                      <a:pt x="186" y="10"/>
                      <a:pt x="186" y="12"/>
                    </a:cubicBezTo>
                    <a:cubicBezTo>
                      <a:pt x="186" y="49"/>
                      <a:pt x="186" y="86"/>
                      <a:pt x="186" y="122"/>
                    </a:cubicBezTo>
                    <a:cubicBezTo>
                      <a:pt x="186" y="129"/>
                      <a:pt x="181" y="134"/>
                      <a:pt x="174" y="134"/>
                    </a:cubicBezTo>
                    <a:cubicBezTo>
                      <a:pt x="120" y="134"/>
                      <a:pt x="66" y="134"/>
                      <a:pt x="13" y="134"/>
                    </a:cubicBezTo>
                    <a:cubicBezTo>
                      <a:pt x="6" y="134"/>
                      <a:pt x="3" y="132"/>
                      <a:pt x="1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86"/>
                      <a:pt x="0" y="48"/>
                      <a:pt x="0" y="9"/>
                    </a:cubicBezTo>
                    <a:cubicBezTo>
                      <a:pt x="1" y="9"/>
                      <a:pt x="1" y="8"/>
                      <a:pt x="1" y="7"/>
                    </a:cubicBezTo>
                    <a:cubicBezTo>
                      <a:pt x="3" y="3"/>
                      <a:pt x="5" y="2"/>
                      <a:pt x="9" y="0"/>
                    </a:cubicBezTo>
                    <a:cubicBezTo>
                      <a:pt x="65" y="0"/>
                      <a:pt x="121" y="0"/>
                      <a:pt x="177" y="0"/>
                    </a:cubicBezTo>
                    <a:close/>
                    <a:moveTo>
                      <a:pt x="174" y="122"/>
                    </a:moveTo>
                    <a:cubicBezTo>
                      <a:pt x="174" y="85"/>
                      <a:pt x="174" y="49"/>
                      <a:pt x="174" y="12"/>
                    </a:cubicBezTo>
                    <a:cubicBezTo>
                      <a:pt x="120" y="12"/>
                      <a:pt x="66" y="12"/>
                      <a:pt x="12" y="12"/>
                    </a:cubicBezTo>
                    <a:cubicBezTo>
                      <a:pt x="12" y="49"/>
                      <a:pt x="12" y="85"/>
                      <a:pt x="12" y="122"/>
                    </a:cubicBezTo>
                    <a:cubicBezTo>
                      <a:pt x="66" y="122"/>
                      <a:pt x="120" y="122"/>
                      <a:pt x="174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  <p:sp>
            <p:nvSpPr>
              <p:cNvPr id="14" name="Freeform 16"/>
              <p:cNvSpPr/>
              <p:nvPr/>
            </p:nvSpPr>
            <p:spPr bwMode="auto">
              <a:xfrm>
                <a:off x="5646738" y="3840163"/>
                <a:ext cx="134938" cy="60325"/>
              </a:xfrm>
              <a:custGeom>
                <a:avLst/>
                <a:gdLst>
                  <a:gd name="T0" fmla="*/ 29 w 92"/>
                  <a:gd name="T1" fmla="*/ 0 h 41"/>
                  <a:gd name="T2" fmla="*/ 63 w 92"/>
                  <a:gd name="T3" fmla="*/ 0 h 41"/>
                  <a:gd name="T4" fmla="*/ 63 w 92"/>
                  <a:gd name="T5" fmla="*/ 2 h 41"/>
                  <a:gd name="T6" fmla="*/ 63 w 92"/>
                  <a:gd name="T7" fmla="*/ 17 h 41"/>
                  <a:gd name="T8" fmla="*/ 76 w 92"/>
                  <a:gd name="T9" fmla="*/ 29 h 41"/>
                  <a:gd name="T10" fmla="*/ 86 w 92"/>
                  <a:gd name="T11" fmla="*/ 29 h 41"/>
                  <a:gd name="T12" fmla="*/ 92 w 92"/>
                  <a:gd name="T13" fmla="*/ 35 h 41"/>
                  <a:gd name="T14" fmla="*/ 86 w 92"/>
                  <a:gd name="T15" fmla="*/ 41 h 41"/>
                  <a:gd name="T16" fmla="*/ 6 w 92"/>
                  <a:gd name="T17" fmla="*/ 41 h 41"/>
                  <a:gd name="T18" fmla="*/ 0 w 92"/>
                  <a:gd name="T19" fmla="*/ 35 h 41"/>
                  <a:gd name="T20" fmla="*/ 6 w 92"/>
                  <a:gd name="T21" fmla="*/ 29 h 41"/>
                  <a:gd name="T22" fmla="*/ 17 w 92"/>
                  <a:gd name="T23" fmla="*/ 29 h 41"/>
                  <a:gd name="T24" fmla="*/ 29 w 92"/>
                  <a:gd name="T25" fmla="*/ 17 h 41"/>
                  <a:gd name="T26" fmla="*/ 29 w 92"/>
                  <a:gd name="T2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2" h="41">
                    <a:moveTo>
                      <a:pt x="29" y="0"/>
                    </a:moveTo>
                    <a:cubicBezTo>
                      <a:pt x="40" y="0"/>
                      <a:pt x="52" y="0"/>
                      <a:pt x="63" y="0"/>
                    </a:cubicBezTo>
                    <a:cubicBezTo>
                      <a:pt x="63" y="1"/>
                      <a:pt x="63" y="2"/>
                      <a:pt x="63" y="2"/>
                    </a:cubicBezTo>
                    <a:cubicBezTo>
                      <a:pt x="63" y="7"/>
                      <a:pt x="63" y="12"/>
                      <a:pt x="63" y="17"/>
                    </a:cubicBezTo>
                    <a:cubicBezTo>
                      <a:pt x="64" y="24"/>
                      <a:pt x="68" y="29"/>
                      <a:pt x="76" y="29"/>
                    </a:cubicBezTo>
                    <a:cubicBezTo>
                      <a:pt x="79" y="29"/>
                      <a:pt x="83" y="29"/>
                      <a:pt x="86" y="29"/>
                    </a:cubicBezTo>
                    <a:cubicBezTo>
                      <a:pt x="90" y="29"/>
                      <a:pt x="92" y="32"/>
                      <a:pt x="92" y="35"/>
                    </a:cubicBezTo>
                    <a:cubicBezTo>
                      <a:pt x="92" y="38"/>
                      <a:pt x="90" y="41"/>
                      <a:pt x="86" y="41"/>
                    </a:cubicBezTo>
                    <a:cubicBezTo>
                      <a:pt x="59" y="41"/>
                      <a:pt x="33" y="41"/>
                      <a:pt x="6" y="41"/>
                    </a:cubicBezTo>
                    <a:cubicBezTo>
                      <a:pt x="2" y="41"/>
                      <a:pt x="0" y="38"/>
                      <a:pt x="0" y="35"/>
                    </a:cubicBezTo>
                    <a:cubicBezTo>
                      <a:pt x="0" y="32"/>
                      <a:pt x="2" y="29"/>
                      <a:pt x="6" y="29"/>
                    </a:cubicBezTo>
                    <a:cubicBezTo>
                      <a:pt x="10" y="29"/>
                      <a:pt x="13" y="29"/>
                      <a:pt x="17" y="29"/>
                    </a:cubicBezTo>
                    <a:cubicBezTo>
                      <a:pt x="24" y="29"/>
                      <a:pt x="29" y="24"/>
                      <a:pt x="29" y="17"/>
                    </a:cubicBezTo>
                    <a:cubicBezTo>
                      <a:pt x="29" y="12"/>
                      <a:pt x="29" y="6"/>
                      <a:pt x="2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endParaRPr>
              </a:p>
            </p:txBody>
          </p:sp>
        </p:grpSp>
        <p:sp>
          <p:nvSpPr>
            <p:cNvPr id="15" name="圆角矩形 13"/>
            <p:cNvSpPr/>
            <p:nvPr/>
          </p:nvSpPr>
          <p:spPr>
            <a:xfrm>
              <a:off x="850049" y="3574052"/>
              <a:ext cx="914400" cy="914400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cxnSp>
          <p:nvCxnSpPr>
            <p:cNvPr id="16" name="直接连接符 14"/>
            <p:cNvCxnSpPr/>
            <p:nvPr/>
          </p:nvCxnSpPr>
          <p:spPr>
            <a:xfrm>
              <a:off x="2187782" y="3574052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矩形 15"/>
            <p:cNvSpPr/>
            <p:nvPr/>
          </p:nvSpPr>
          <p:spPr>
            <a:xfrm>
              <a:off x="2381692" y="3573629"/>
              <a:ext cx="3720113" cy="1599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消息治理的完善</a:t>
              </a:r>
              <a:endParaRPr 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  <a:p>
              <a:pPr>
                <a:defRPr/>
              </a:pPr>
              <a:r>
                <a:rPr lang="zh-CN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  </a:t>
              </a:r>
              <a:r>
                <a:rPr lang="en-US" altLang="zh-CN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- </a:t>
              </a: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可视化界面</a:t>
              </a:r>
              <a:endPara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  <a:p>
              <a:pPr>
                <a:defRPr/>
              </a:pP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  </a:t>
              </a:r>
              <a:r>
                <a:rPr lang="en-US" altLang="zh-CN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- </a:t>
              </a: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服务链跟踪</a:t>
              </a:r>
              <a:endPara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  <a:p>
              <a:pPr>
                <a:defRPr/>
              </a:pP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  </a:t>
              </a:r>
              <a:r>
                <a:rPr lang="en-US" altLang="zh-CN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- </a:t>
              </a: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异常数据收集分析预警等处理</a:t>
              </a:r>
              <a:endPara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  <a:p>
              <a:pPr>
                <a:defRPr/>
              </a:pP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  </a:t>
              </a:r>
              <a:r>
                <a:rPr lang="en-US" altLang="zh-CN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- </a:t>
              </a: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消息瘦身</a:t>
              </a:r>
              <a:endParaRPr 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  <a:p>
              <a:pPr>
                <a:defRPr/>
              </a:pPr>
              <a:r>
                <a:rPr lang="zh-CN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  </a:t>
              </a:r>
              <a:endParaRPr lang="zh-CN" sz="14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  <a:p>
              <a:pPr>
                <a:defRPr/>
              </a:pP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8" name="Freeform 17"/>
            <p:cNvSpPr>
              <a:spLocks noChangeAspect="1" noEditPoints="1"/>
            </p:cNvSpPr>
            <p:nvPr/>
          </p:nvSpPr>
          <p:spPr bwMode="auto">
            <a:xfrm>
              <a:off x="1139809" y="3761420"/>
              <a:ext cx="334880" cy="539664"/>
            </a:xfrm>
            <a:custGeom>
              <a:avLst/>
              <a:gdLst>
                <a:gd name="T0" fmla="*/ 139 w 152"/>
                <a:gd name="T1" fmla="*/ 0 h 244"/>
                <a:gd name="T2" fmla="*/ 150 w 152"/>
                <a:gd name="T3" fmla="*/ 9 h 244"/>
                <a:gd name="T4" fmla="*/ 152 w 152"/>
                <a:gd name="T5" fmla="*/ 17 h 244"/>
                <a:gd name="T6" fmla="*/ 152 w 152"/>
                <a:gd name="T7" fmla="*/ 141 h 244"/>
                <a:gd name="T8" fmla="*/ 152 w 152"/>
                <a:gd name="T9" fmla="*/ 227 h 244"/>
                <a:gd name="T10" fmla="*/ 135 w 152"/>
                <a:gd name="T11" fmla="*/ 244 h 244"/>
                <a:gd name="T12" fmla="*/ 17 w 152"/>
                <a:gd name="T13" fmla="*/ 244 h 244"/>
                <a:gd name="T14" fmla="*/ 0 w 152"/>
                <a:gd name="T15" fmla="*/ 227 h 244"/>
                <a:gd name="T16" fmla="*/ 0 w 152"/>
                <a:gd name="T17" fmla="*/ 19 h 244"/>
                <a:gd name="T18" fmla="*/ 12 w 152"/>
                <a:gd name="T19" fmla="*/ 0 h 244"/>
                <a:gd name="T20" fmla="*/ 139 w 152"/>
                <a:gd name="T21" fmla="*/ 0 h 244"/>
                <a:gd name="T22" fmla="*/ 137 w 152"/>
                <a:gd name="T23" fmla="*/ 206 h 244"/>
                <a:gd name="T24" fmla="*/ 137 w 152"/>
                <a:gd name="T25" fmla="*/ 39 h 244"/>
                <a:gd name="T26" fmla="*/ 15 w 152"/>
                <a:gd name="T27" fmla="*/ 39 h 244"/>
                <a:gd name="T28" fmla="*/ 15 w 152"/>
                <a:gd name="T29" fmla="*/ 206 h 244"/>
                <a:gd name="T30" fmla="*/ 137 w 152"/>
                <a:gd name="T31" fmla="*/ 206 h 244"/>
                <a:gd name="T32" fmla="*/ 76 w 152"/>
                <a:gd name="T33" fmla="*/ 16 h 244"/>
                <a:gd name="T34" fmla="*/ 52 w 152"/>
                <a:gd name="T35" fmla="*/ 16 h 244"/>
                <a:gd name="T36" fmla="*/ 49 w 152"/>
                <a:gd name="T37" fmla="*/ 16 h 244"/>
                <a:gd name="T38" fmla="*/ 45 w 152"/>
                <a:gd name="T39" fmla="*/ 19 h 244"/>
                <a:gd name="T40" fmla="*/ 49 w 152"/>
                <a:gd name="T41" fmla="*/ 23 h 244"/>
                <a:gd name="T42" fmla="*/ 51 w 152"/>
                <a:gd name="T43" fmla="*/ 23 h 244"/>
                <a:gd name="T44" fmla="*/ 101 w 152"/>
                <a:gd name="T45" fmla="*/ 23 h 244"/>
                <a:gd name="T46" fmla="*/ 103 w 152"/>
                <a:gd name="T47" fmla="*/ 23 h 244"/>
                <a:gd name="T48" fmla="*/ 106 w 152"/>
                <a:gd name="T49" fmla="*/ 19 h 244"/>
                <a:gd name="T50" fmla="*/ 103 w 152"/>
                <a:gd name="T51" fmla="*/ 16 h 244"/>
                <a:gd name="T52" fmla="*/ 101 w 152"/>
                <a:gd name="T53" fmla="*/ 16 h 244"/>
                <a:gd name="T54" fmla="*/ 76 w 152"/>
                <a:gd name="T55" fmla="*/ 16 h 244"/>
                <a:gd name="T56" fmla="*/ 87 w 152"/>
                <a:gd name="T57" fmla="*/ 225 h 244"/>
                <a:gd name="T58" fmla="*/ 76 w 152"/>
                <a:gd name="T59" fmla="*/ 214 h 244"/>
                <a:gd name="T60" fmla="*/ 64 w 152"/>
                <a:gd name="T61" fmla="*/ 225 h 244"/>
                <a:gd name="T62" fmla="*/ 76 w 152"/>
                <a:gd name="T63" fmla="*/ 237 h 244"/>
                <a:gd name="T64" fmla="*/ 87 w 152"/>
                <a:gd name="T65" fmla="*/ 225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2" h="244">
                  <a:moveTo>
                    <a:pt x="139" y="0"/>
                  </a:moveTo>
                  <a:cubicBezTo>
                    <a:pt x="144" y="2"/>
                    <a:pt x="148" y="4"/>
                    <a:pt x="150" y="9"/>
                  </a:cubicBezTo>
                  <a:cubicBezTo>
                    <a:pt x="151" y="11"/>
                    <a:pt x="152" y="14"/>
                    <a:pt x="152" y="17"/>
                  </a:cubicBezTo>
                  <a:cubicBezTo>
                    <a:pt x="152" y="58"/>
                    <a:pt x="152" y="100"/>
                    <a:pt x="152" y="141"/>
                  </a:cubicBezTo>
                  <a:cubicBezTo>
                    <a:pt x="152" y="170"/>
                    <a:pt x="152" y="198"/>
                    <a:pt x="152" y="227"/>
                  </a:cubicBezTo>
                  <a:cubicBezTo>
                    <a:pt x="152" y="238"/>
                    <a:pt x="146" y="244"/>
                    <a:pt x="135" y="244"/>
                  </a:cubicBezTo>
                  <a:cubicBezTo>
                    <a:pt x="96" y="244"/>
                    <a:pt x="56" y="244"/>
                    <a:pt x="17" y="244"/>
                  </a:cubicBezTo>
                  <a:cubicBezTo>
                    <a:pt x="6" y="244"/>
                    <a:pt x="0" y="238"/>
                    <a:pt x="0" y="227"/>
                  </a:cubicBezTo>
                  <a:cubicBezTo>
                    <a:pt x="0" y="158"/>
                    <a:pt x="0" y="89"/>
                    <a:pt x="0" y="19"/>
                  </a:cubicBezTo>
                  <a:cubicBezTo>
                    <a:pt x="0" y="8"/>
                    <a:pt x="2" y="4"/>
                    <a:pt x="12" y="0"/>
                  </a:cubicBezTo>
                  <a:cubicBezTo>
                    <a:pt x="55" y="0"/>
                    <a:pt x="97" y="0"/>
                    <a:pt x="139" y="0"/>
                  </a:cubicBezTo>
                  <a:close/>
                  <a:moveTo>
                    <a:pt x="137" y="206"/>
                  </a:moveTo>
                  <a:cubicBezTo>
                    <a:pt x="137" y="150"/>
                    <a:pt x="137" y="94"/>
                    <a:pt x="137" y="39"/>
                  </a:cubicBezTo>
                  <a:cubicBezTo>
                    <a:pt x="96" y="39"/>
                    <a:pt x="55" y="39"/>
                    <a:pt x="15" y="39"/>
                  </a:cubicBezTo>
                  <a:cubicBezTo>
                    <a:pt x="15" y="95"/>
                    <a:pt x="15" y="150"/>
                    <a:pt x="15" y="206"/>
                  </a:cubicBezTo>
                  <a:cubicBezTo>
                    <a:pt x="56" y="206"/>
                    <a:pt x="96" y="206"/>
                    <a:pt x="137" y="206"/>
                  </a:cubicBezTo>
                  <a:close/>
                  <a:moveTo>
                    <a:pt x="76" y="16"/>
                  </a:moveTo>
                  <a:cubicBezTo>
                    <a:pt x="68" y="16"/>
                    <a:pt x="60" y="16"/>
                    <a:pt x="52" y="16"/>
                  </a:cubicBezTo>
                  <a:cubicBezTo>
                    <a:pt x="51" y="16"/>
                    <a:pt x="50" y="16"/>
                    <a:pt x="49" y="16"/>
                  </a:cubicBezTo>
                  <a:cubicBezTo>
                    <a:pt x="47" y="16"/>
                    <a:pt x="45" y="17"/>
                    <a:pt x="45" y="19"/>
                  </a:cubicBezTo>
                  <a:cubicBezTo>
                    <a:pt x="45" y="21"/>
                    <a:pt x="47" y="23"/>
                    <a:pt x="49" y="23"/>
                  </a:cubicBezTo>
                  <a:cubicBezTo>
                    <a:pt x="50" y="23"/>
                    <a:pt x="50" y="23"/>
                    <a:pt x="51" y="23"/>
                  </a:cubicBezTo>
                  <a:cubicBezTo>
                    <a:pt x="68" y="23"/>
                    <a:pt x="84" y="23"/>
                    <a:pt x="101" y="23"/>
                  </a:cubicBezTo>
                  <a:cubicBezTo>
                    <a:pt x="102" y="23"/>
                    <a:pt x="103" y="23"/>
                    <a:pt x="103" y="23"/>
                  </a:cubicBezTo>
                  <a:cubicBezTo>
                    <a:pt x="105" y="23"/>
                    <a:pt x="106" y="21"/>
                    <a:pt x="106" y="19"/>
                  </a:cubicBezTo>
                  <a:cubicBezTo>
                    <a:pt x="106" y="18"/>
                    <a:pt x="105" y="16"/>
                    <a:pt x="103" y="16"/>
                  </a:cubicBezTo>
                  <a:cubicBezTo>
                    <a:pt x="103" y="16"/>
                    <a:pt x="102" y="16"/>
                    <a:pt x="101" y="16"/>
                  </a:cubicBezTo>
                  <a:cubicBezTo>
                    <a:pt x="92" y="16"/>
                    <a:pt x="84" y="16"/>
                    <a:pt x="76" y="16"/>
                  </a:cubicBezTo>
                  <a:close/>
                  <a:moveTo>
                    <a:pt x="87" y="225"/>
                  </a:moveTo>
                  <a:cubicBezTo>
                    <a:pt x="87" y="219"/>
                    <a:pt x="82" y="214"/>
                    <a:pt x="76" y="214"/>
                  </a:cubicBezTo>
                  <a:cubicBezTo>
                    <a:pt x="70" y="214"/>
                    <a:pt x="65" y="219"/>
                    <a:pt x="64" y="225"/>
                  </a:cubicBezTo>
                  <a:cubicBezTo>
                    <a:pt x="64" y="231"/>
                    <a:pt x="70" y="237"/>
                    <a:pt x="76" y="237"/>
                  </a:cubicBezTo>
                  <a:cubicBezTo>
                    <a:pt x="82" y="237"/>
                    <a:pt x="87" y="231"/>
                    <a:pt x="87" y="2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19" name="圆角矩形 17"/>
            <p:cNvSpPr/>
            <p:nvPr/>
          </p:nvSpPr>
          <p:spPr>
            <a:xfrm>
              <a:off x="6267756" y="2070484"/>
              <a:ext cx="914400" cy="914400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cxnSp>
          <p:nvCxnSpPr>
            <p:cNvPr id="20" name="直接连接符 18"/>
            <p:cNvCxnSpPr/>
            <p:nvPr/>
          </p:nvCxnSpPr>
          <p:spPr>
            <a:xfrm>
              <a:off x="7605489" y="2070484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19"/>
            <p:cNvSpPr/>
            <p:nvPr/>
          </p:nvSpPr>
          <p:spPr>
            <a:xfrm>
              <a:off x="7727644" y="2078951"/>
              <a:ext cx="3720113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1.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本地事务表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+mn-ea"/>
              </a:endParaRPr>
            </a:p>
            <a:p>
              <a:pPr>
                <a:defRPr/>
              </a:pPr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2.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</a:rPr>
                <a:t>回查本地事务接口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2" name="圆角矩形 20"/>
            <p:cNvSpPr/>
            <p:nvPr/>
          </p:nvSpPr>
          <p:spPr>
            <a:xfrm>
              <a:off x="6267756" y="3574052"/>
              <a:ext cx="914400" cy="914400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cxnSp>
          <p:nvCxnSpPr>
            <p:cNvPr id="23" name="直接连接符 21"/>
            <p:cNvCxnSpPr/>
            <p:nvPr/>
          </p:nvCxnSpPr>
          <p:spPr>
            <a:xfrm>
              <a:off x="7605489" y="3574052"/>
              <a:ext cx="0" cy="9144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矩形 22"/>
            <p:cNvSpPr/>
            <p:nvPr/>
          </p:nvSpPr>
          <p:spPr>
            <a:xfrm>
              <a:off x="7799399" y="3582519"/>
              <a:ext cx="3720113" cy="9531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集群框架</a:t>
              </a:r>
              <a:r>
                <a:rPr lang="zh-CN" altLang="en-US" sz="1400" b="1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完善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  <a:p>
              <a:pPr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  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-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负载均衡，集群节点处理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  <a:p>
              <a:pPr>
                <a:defRPr/>
              </a:pP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   -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+mn-ea"/>
                </a:rPr>
                <a:t>简单的集群元数据中心，去中心化部署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  <a:p>
              <a:pPr>
                <a:defRPr/>
              </a:pP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5" name="KSO_Shape"/>
            <p:cNvSpPr>
              <a:spLocks noChangeAspect="1"/>
            </p:cNvSpPr>
            <p:nvPr/>
          </p:nvSpPr>
          <p:spPr>
            <a:xfrm>
              <a:off x="6432241" y="3766668"/>
              <a:ext cx="573614" cy="534416"/>
            </a:xfrm>
            <a:custGeom>
              <a:avLst/>
              <a:gdLst/>
              <a:ahLst/>
              <a:cxnLst/>
              <a:rect l="l" t="t" r="r" b="b"/>
              <a:pathLst>
                <a:path w="969654" h="903534">
                  <a:moveTo>
                    <a:pt x="813088" y="487443"/>
                  </a:moveTo>
                  <a:cubicBezTo>
                    <a:pt x="793206" y="487443"/>
                    <a:pt x="777088" y="503561"/>
                    <a:pt x="777088" y="523443"/>
                  </a:cubicBezTo>
                  <a:cubicBezTo>
                    <a:pt x="777088" y="543325"/>
                    <a:pt x="793206" y="559443"/>
                    <a:pt x="813088" y="559443"/>
                  </a:cubicBezTo>
                  <a:cubicBezTo>
                    <a:pt x="832970" y="559443"/>
                    <a:pt x="849088" y="543325"/>
                    <a:pt x="849088" y="523443"/>
                  </a:cubicBezTo>
                  <a:cubicBezTo>
                    <a:pt x="849088" y="503561"/>
                    <a:pt x="832970" y="487443"/>
                    <a:pt x="813088" y="487443"/>
                  </a:cubicBezTo>
                  <a:close/>
                  <a:moveTo>
                    <a:pt x="606961" y="487443"/>
                  </a:moveTo>
                  <a:cubicBezTo>
                    <a:pt x="587079" y="487443"/>
                    <a:pt x="570961" y="503561"/>
                    <a:pt x="570961" y="523443"/>
                  </a:cubicBezTo>
                  <a:cubicBezTo>
                    <a:pt x="570961" y="543325"/>
                    <a:pt x="587079" y="559443"/>
                    <a:pt x="606961" y="559443"/>
                  </a:cubicBezTo>
                  <a:cubicBezTo>
                    <a:pt x="626843" y="559443"/>
                    <a:pt x="642961" y="543325"/>
                    <a:pt x="642961" y="523443"/>
                  </a:cubicBezTo>
                  <a:cubicBezTo>
                    <a:pt x="642961" y="503561"/>
                    <a:pt x="626843" y="487443"/>
                    <a:pt x="606961" y="487443"/>
                  </a:cubicBezTo>
                  <a:close/>
                  <a:moveTo>
                    <a:pt x="691345" y="336511"/>
                  </a:moveTo>
                  <a:cubicBezTo>
                    <a:pt x="769490" y="335080"/>
                    <a:pt x="847112" y="364668"/>
                    <a:pt x="901758" y="422110"/>
                  </a:cubicBezTo>
                  <a:cubicBezTo>
                    <a:pt x="999759" y="525126"/>
                    <a:pt x="990612" y="681640"/>
                    <a:pt x="881173" y="774306"/>
                  </a:cubicBezTo>
                  <a:lnTo>
                    <a:pt x="905846" y="903534"/>
                  </a:lnTo>
                  <a:lnTo>
                    <a:pt x="792422" y="824563"/>
                  </a:lnTo>
                  <a:cubicBezTo>
                    <a:pt x="666952" y="867914"/>
                    <a:pt x="525982" y="820668"/>
                    <a:pt x="459770" y="713074"/>
                  </a:cubicBezTo>
                  <a:cubicBezTo>
                    <a:pt x="386891" y="594648"/>
                    <a:pt x="429055" y="444146"/>
                    <a:pt x="554971" y="373268"/>
                  </a:cubicBezTo>
                  <a:cubicBezTo>
                    <a:pt x="597384" y="349394"/>
                    <a:pt x="644458" y="337369"/>
                    <a:pt x="691345" y="336511"/>
                  </a:cubicBezTo>
                  <a:close/>
                  <a:moveTo>
                    <a:pt x="547874" y="187267"/>
                  </a:moveTo>
                  <a:cubicBezTo>
                    <a:pt x="518051" y="187267"/>
                    <a:pt x="493874" y="211444"/>
                    <a:pt x="493874" y="241267"/>
                  </a:cubicBezTo>
                  <a:cubicBezTo>
                    <a:pt x="493874" y="271090"/>
                    <a:pt x="518051" y="295267"/>
                    <a:pt x="547874" y="295267"/>
                  </a:cubicBezTo>
                  <a:cubicBezTo>
                    <a:pt x="577697" y="295267"/>
                    <a:pt x="601874" y="271090"/>
                    <a:pt x="601874" y="241267"/>
                  </a:cubicBezTo>
                  <a:cubicBezTo>
                    <a:pt x="601874" y="211444"/>
                    <a:pt x="577697" y="187267"/>
                    <a:pt x="547874" y="187267"/>
                  </a:cubicBezTo>
                  <a:close/>
                  <a:moveTo>
                    <a:pt x="294449" y="187267"/>
                  </a:moveTo>
                  <a:cubicBezTo>
                    <a:pt x="264626" y="187267"/>
                    <a:pt x="240449" y="211444"/>
                    <a:pt x="240449" y="241267"/>
                  </a:cubicBezTo>
                  <a:cubicBezTo>
                    <a:pt x="240449" y="271090"/>
                    <a:pt x="264626" y="295267"/>
                    <a:pt x="294449" y="295267"/>
                  </a:cubicBezTo>
                  <a:cubicBezTo>
                    <a:pt x="324272" y="295267"/>
                    <a:pt x="348449" y="271090"/>
                    <a:pt x="348449" y="241267"/>
                  </a:cubicBezTo>
                  <a:cubicBezTo>
                    <a:pt x="348449" y="211444"/>
                    <a:pt x="324272" y="187267"/>
                    <a:pt x="294449" y="187267"/>
                  </a:cubicBezTo>
                  <a:close/>
                  <a:moveTo>
                    <a:pt x="408549" y="168"/>
                  </a:moveTo>
                  <a:cubicBezTo>
                    <a:pt x="456533" y="-1113"/>
                    <a:pt x="505397" y="4870"/>
                    <a:pt x="553141" y="18800"/>
                  </a:cubicBezTo>
                  <a:cubicBezTo>
                    <a:pt x="730896" y="70663"/>
                    <a:pt x="843952" y="217556"/>
                    <a:pt x="840274" y="375462"/>
                  </a:cubicBezTo>
                  <a:cubicBezTo>
                    <a:pt x="754752" y="310337"/>
                    <a:pt x="632797" y="302687"/>
                    <a:pt x="535419" y="357502"/>
                  </a:cubicBezTo>
                  <a:cubicBezTo>
                    <a:pt x="409503" y="428380"/>
                    <a:pt x="367339" y="578882"/>
                    <a:pt x="440218" y="697308"/>
                  </a:cubicBezTo>
                  <a:cubicBezTo>
                    <a:pt x="450352" y="713775"/>
                    <a:pt x="462237" y="728829"/>
                    <a:pt x="478397" y="739559"/>
                  </a:cubicBezTo>
                  <a:cubicBezTo>
                    <a:pt x="442192" y="745523"/>
                    <a:pt x="404623" y="745773"/>
                    <a:pt x="366675" y="741395"/>
                  </a:cubicBezTo>
                  <a:lnTo>
                    <a:pt x="245711" y="837584"/>
                  </a:lnTo>
                  <a:lnTo>
                    <a:pt x="214226" y="696474"/>
                  </a:lnTo>
                  <a:cubicBezTo>
                    <a:pt x="11680" y="595442"/>
                    <a:pt x="-59861" y="368389"/>
                    <a:pt x="54436" y="189343"/>
                  </a:cubicBezTo>
                  <a:cubicBezTo>
                    <a:pt x="128564" y="73222"/>
                    <a:pt x="264598" y="4010"/>
                    <a:pt x="408549" y="1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  <p:sp>
          <p:nvSpPr>
            <p:cNvPr id="26" name="KSO_Shape"/>
            <p:cNvSpPr>
              <a:spLocks noChangeAspect="1"/>
            </p:cNvSpPr>
            <p:nvPr/>
          </p:nvSpPr>
          <p:spPr bwMode="auto">
            <a:xfrm>
              <a:off x="6483114" y="2267866"/>
              <a:ext cx="493843" cy="510871"/>
            </a:xfrm>
            <a:custGeom>
              <a:avLst/>
              <a:gdLst>
                <a:gd name="T0" fmla="*/ 2147483646 w 90"/>
                <a:gd name="T1" fmla="*/ 2147483646 h 93"/>
                <a:gd name="T2" fmla="*/ 2147483646 w 90"/>
                <a:gd name="T3" fmla="*/ 2147483646 h 93"/>
                <a:gd name="T4" fmla="*/ 2147483646 w 90"/>
                <a:gd name="T5" fmla="*/ 2147483646 h 93"/>
                <a:gd name="T6" fmla="*/ 2147483646 w 90"/>
                <a:gd name="T7" fmla="*/ 2147483646 h 93"/>
                <a:gd name="T8" fmla="*/ 2147483646 w 90"/>
                <a:gd name="T9" fmla="*/ 2147483646 h 93"/>
                <a:gd name="T10" fmla="*/ 0 w 90"/>
                <a:gd name="T11" fmla="*/ 2147483646 h 93"/>
                <a:gd name="T12" fmla="*/ 0 w 90"/>
                <a:gd name="T13" fmla="*/ 2147483646 h 93"/>
                <a:gd name="T14" fmla="*/ 2147483646 w 90"/>
                <a:gd name="T15" fmla="*/ 2147483646 h 93"/>
                <a:gd name="T16" fmla="*/ 2147483646 w 90"/>
                <a:gd name="T17" fmla="*/ 2147483646 h 93"/>
                <a:gd name="T18" fmla="*/ 2147483646 w 90"/>
                <a:gd name="T19" fmla="*/ 2147483646 h 93"/>
                <a:gd name="T20" fmla="*/ 2147483646 w 90"/>
                <a:gd name="T21" fmla="*/ 2147483646 h 93"/>
                <a:gd name="T22" fmla="*/ 2147483646 w 90"/>
                <a:gd name="T23" fmla="*/ 2147483646 h 93"/>
                <a:gd name="T24" fmla="*/ 2147483646 w 90"/>
                <a:gd name="T25" fmla="*/ 2147483646 h 93"/>
                <a:gd name="T26" fmla="*/ 2147483646 w 90"/>
                <a:gd name="T27" fmla="*/ 2147483646 h 93"/>
                <a:gd name="T28" fmla="*/ 2147483646 w 90"/>
                <a:gd name="T29" fmla="*/ 2147483646 h 93"/>
                <a:gd name="T30" fmla="*/ 2147483646 w 90"/>
                <a:gd name="T31" fmla="*/ 2147483646 h 93"/>
                <a:gd name="T32" fmla="*/ 2147483646 w 90"/>
                <a:gd name="T33" fmla="*/ 2147483646 h 93"/>
                <a:gd name="T34" fmla="*/ 2147483646 w 90"/>
                <a:gd name="T35" fmla="*/ 2147483646 h 93"/>
                <a:gd name="T36" fmla="*/ 2147483646 w 90"/>
                <a:gd name="T37" fmla="*/ 2147483646 h 93"/>
                <a:gd name="T38" fmla="*/ 2147483646 w 90"/>
                <a:gd name="T39" fmla="*/ 2147483646 h 93"/>
                <a:gd name="T40" fmla="*/ 2147483646 w 90"/>
                <a:gd name="T41" fmla="*/ 2147483646 h 93"/>
                <a:gd name="T42" fmla="*/ 2147483646 w 90"/>
                <a:gd name="T43" fmla="*/ 2147483646 h 93"/>
                <a:gd name="T44" fmla="*/ 2147483646 w 90"/>
                <a:gd name="T45" fmla="*/ 2147483646 h 93"/>
                <a:gd name="T46" fmla="*/ 2147483646 w 90"/>
                <a:gd name="T47" fmla="*/ 2147483646 h 93"/>
                <a:gd name="T48" fmla="*/ 2147483646 w 90"/>
                <a:gd name="T49" fmla="*/ 2147483646 h 93"/>
                <a:gd name="T50" fmla="*/ 2147483646 w 90"/>
                <a:gd name="T51" fmla="*/ 2147483646 h 93"/>
                <a:gd name="T52" fmla="*/ 2147483646 w 90"/>
                <a:gd name="T53" fmla="*/ 2147483646 h 93"/>
                <a:gd name="T54" fmla="*/ 2147483646 w 90"/>
                <a:gd name="T55" fmla="*/ 2147483646 h 93"/>
                <a:gd name="T56" fmla="*/ 2147483646 w 90"/>
                <a:gd name="T57" fmla="*/ 2147483646 h 93"/>
                <a:gd name="T58" fmla="*/ 2147483646 w 90"/>
                <a:gd name="T59" fmla="*/ 2147483646 h 93"/>
                <a:gd name="T60" fmla="*/ 2147483646 w 90"/>
                <a:gd name="T61" fmla="*/ 2147483646 h 93"/>
                <a:gd name="T62" fmla="*/ 2147483646 w 90"/>
                <a:gd name="T63" fmla="*/ 2147483646 h 93"/>
                <a:gd name="T64" fmla="*/ 2147483646 w 90"/>
                <a:gd name="T65" fmla="*/ 2147483646 h 93"/>
                <a:gd name="T66" fmla="*/ 2147483646 w 90"/>
                <a:gd name="T67" fmla="*/ 2147483646 h 93"/>
                <a:gd name="T68" fmla="*/ 2147483646 w 90"/>
                <a:gd name="T69" fmla="*/ 2147483646 h 93"/>
                <a:gd name="T70" fmla="*/ 2147483646 w 90"/>
                <a:gd name="T71" fmla="*/ 2147483646 h 93"/>
                <a:gd name="T72" fmla="*/ 2147483646 w 90"/>
                <a:gd name="T73" fmla="*/ 2147483646 h 93"/>
                <a:gd name="T74" fmla="*/ 2147483646 w 90"/>
                <a:gd name="T75" fmla="*/ 2147483646 h 93"/>
                <a:gd name="T76" fmla="*/ 2147483646 w 90"/>
                <a:gd name="T77" fmla="*/ 2147483646 h 93"/>
                <a:gd name="T78" fmla="*/ 2147483646 w 90"/>
                <a:gd name="T79" fmla="*/ 2147483646 h 93"/>
                <a:gd name="T80" fmla="*/ 2147483646 w 90"/>
                <a:gd name="T81" fmla="*/ 2147483646 h 93"/>
                <a:gd name="T82" fmla="*/ 2147483646 w 90"/>
                <a:gd name="T83" fmla="*/ 2147483646 h 93"/>
                <a:gd name="T84" fmla="*/ 2147483646 w 90"/>
                <a:gd name="T85" fmla="*/ 2147483646 h 93"/>
                <a:gd name="T86" fmla="*/ 2147483646 w 90"/>
                <a:gd name="T87" fmla="*/ 2147483646 h 93"/>
                <a:gd name="T88" fmla="*/ 2147483646 w 90"/>
                <a:gd name="T89" fmla="*/ 2147483646 h 93"/>
                <a:gd name="T90" fmla="*/ 2147483646 w 90"/>
                <a:gd name="T91" fmla="*/ 2147483646 h 93"/>
                <a:gd name="T92" fmla="*/ 2147483646 w 90"/>
                <a:gd name="T93" fmla="*/ 2147483646 h 93"/>
                <a:gd name="T94" fmla="*/ 2147483646 w 90"/>
                <a:gd name="T95" fmla="*/ 2147483646 h 93"/>
                <a:gd name="T96" fmla="*/ 2147483646 w 90"/>
                <a:gd name="T97" fmla="*/ 2147483646 h 93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90" h="93">
                  <a:moveTo>
                    <a:pt x="86" y="38"/>
                  </a:moveTo>
                  <a:cubicBezTo>
                    <a:pt x="88" y="40"/>
                    <a:pt x="90" y="43"/>
                    <a:pt x="90" y="46"/>
                  </a:cubicBezTo>
                  <a:cubicBezTo>
                    <a:pt x="90" y="83"/>
                    <a:pt x="90" y="83"/>
                    <a:pt x="90" y="83"/>
                  </a:cubicBezTo>
                  <a:cubicBezTo>
                    <a:pt x="90" y="88"/>
                    <a:pt x="86" y="93"/>
                    <a:pt x="81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4" y="93"/>
                    <a:pt x="0" y="88"/>
                    <a:pt x="0" y="8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4"/>
                    <a:pt x="1" y="41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39"/>
                    <a:pt x="2" y="39"/>
                    <a:pt x="3" y="39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43" y="0"/>
                    <a:pt x="46" y="0"/>
                    <a:pt x="50" y="3"/>
                  </a:cubicBezTo>
                  <a:cubicBezTo>
                    <a:pt x="86" y="38"/>
                    <a:pt x="86" y="38"/>
                    <a:pt x="86" y="38"/>
                  </a:cubicBezTo>
                  <a:close/>
                  <a:moveTo>
                    <a:pt x="15" y="30"/>
                  </a:moveTo>
                  <a:cubicBezTo>
                    <a:pt x="15" y="52"/>
                    <a:pt x="15" y="52"/>
                    <a:pt x="15" y="52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15" y="30"/>
                    <a:pt x="15" y="30"/>
                    <a:pt x="15" y="30"/>
                  </a:cubicBezTo>
                  <a:close/>
                  <a:moveTo>
                    <a:pt x="25" y="35"/>
                  </a:moveTo>
                  <a:cubicBezTo>
                    <a:pt x="25" y="39"/>
                    <a:pt x="25" y="39"/>
                    <a:pt x="25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25" y="35"/>
                    <a:pt x="25" y="35"/>
                    <a:pt x="25" y="35"/>
                  </a:cubicBezTo>
                  <a:close/>
                  <a:moveTo>
                    <a:pt x="25" y="51"/>
                  </a:moveTo>
                  <a:cubicBezTo>
                    <a:pt x="25" y="55"/>
                    <a:pt x="25" y="55"/>
                    <a:pt x="25" y="55"/>
                  </a:cubicBezTo>
                  <a:cubicBezTo>
                    <a:pt x="63" y="55"/>
                    <a:pt x="63" y="55"/>
                    <a:pt x="63" y="55"/>
                  </a:cubicBezTo>
                  <a:cubicBezTo>
                    <a:pt x="63" y="51"/>
                    <a:pt x="63" y="51"/>
                    <a:pt x="63" y="51"/>
                  </a:cubicBezTo>
                  <a:cubicBezTo>
                    <a:pt x="25" y="51"/>
                    <a:pt x="25" y="51"/>
                    <a:pt x="25" y="51"/>
                  </a:cubicBezTo>
                  <a:close/>
                  <a:moveTo>
                    <a:pt x="25" y="43"/>
                  </a:moveTo>
                  <a:cubicBezTo>
                    <a:pt x="25" y="47"/>
                    <a:pt x="25" y="47"/>
                    <a:pt x="25" y="47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25" y="43"/>
                    <a:pt x="25" y="43"/>
                    <a:pt x="25" y="43"/>
                  </a:cubicBezTo>
                  <a:close/>
                  <a:moveTo>
                    <a:pt x="10" y="87"/>
                  </a:moveTo>
                  <a:cubicBezTo>
                    <a:pt x="28" y="69"/>
                    <a:pt x="28" y="69"/>
                    <a:pt x="28" y="69"/>
                  </a:cubicBezTo>
                  <a:cubicBezTo>
                    <a:pt x="28" y="69"/>
                    <a:pt x="28" y="68"/>
                    <a:pt x="28" y="67"/>
                  </a:cubicBezTo>
                  <a:cubicBezTo>
                    <a:pt x="27" y="66"/>
                    <a:pt x="26" y="66"/>
                    <a:pt x="25" y="67"/>
                  </a:cubicBezTo>
                  <a:cubicBezTo>
                    <a:pt x="7" y="84"/>
                    <a:pt x="7" y="84"/>
                    <a:pt x="7" y="84"/>
                  </a:cubicBezTo>
                  <a:cubicBezTo>
                    <a:pt x="6" y="85"/>
                    <a:pt x="6" y="86"/>
                    <a:pt x="7" y="87"/>
                  </a:cubicBezTo>
                  <a:cubicBezTo>
                    <a:pt x="8" y="87"/>
                    <a:pt x="9" y="87"/>
                    <a:pt x="10" y="87"/>
                  </a:cubicBezTo>
                  <a:close/>
                  <a:moveTo>
                    <a:pt x="84" y="84"/>
                  </a:moveTo>
                  <a:cubicBezTo>
                    <a:pt x="66" y="67"/>
                    <a:pt x="66" y="67"/>
                    <a:pt x="66" y="67"/>
                  </a:cubicBezTo>
                  <a:cubicBezTo>
                    <a:pt x="65" y="66"/>
                    <a:pt x="64" y="66"/>
                    <a:pt x="63" y="67"/>
                  </a:cubicBezTo>
                  <a:cubicBezTo>
                    <a:pt x="62" y="68"/>
                    <a:pt x="62" y="69"/>
                    <a:pt x="63" y="69"/>
                  </a:cubicBezTo>
                  <a:cubicBezTo>
                    <a:pt x="81" y="87"/>
                    <a:pt x="81" y="87"/>
                    <a:pt x="81" y="87"/>
                  </a:cubicBezTo>
                  <a:cubicBezTo>
                    <a:pt x="82" y="87"/>
                    <a:pt x="83" y="87"/>
                    <a:pt x="84" y="87"/>
                  </a:cubicBezTo>
                  <a:cubicBezTo>
                    <a:pt x="85" y="86"/>
                    <a:pt x="85" y="85"/>
                    <a:pt x="84" y="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/>
          <p:nvPr/>
        </p:nvGraphicFramePr>
        <p:xfrm>
          <a:off x="2840990" y="472440"/>
          <a:ext cx="5970905" cy="60382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4347845" imgH="5100955" progId="Visio.Drawing.15">
                  <p:embed/>
                </p:oleObj>
              </mc:Choice>
              <mc:Fallback>
                <p:oleObj name="" r:id="rId1" imgW="4347845" imgH="5100955" progId="Visio.Drawing.15">
                  <p:embed/>
                  <p:pic>
                    <p:nvPicPr>
                      <p:cNvPr id="0" name="Picture 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840990" y="472440"/>
                        <a:ext cx="5970905" cy="60382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/>
          <p:nvPr/>
        </p:nvGraphicFramePr>
        <p:xfrm>
          <a:off x="-149225" y="1528445"/>
          <a:ext cx="3975100" cy="49345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" r:id="rId1" imgW="3164840" imgH="3352800" progId="Visio.Drawing.15">
                  <p:embed/>
                </p:oleObj>
              </mc:Choice>
              <mc:Fallback>
                <p:oleObj name="" r:id="rId1" imgW="3164840" imgH="3352800" progId="Visio.Drawing.15">
                  <p:embed/>
                  <p:pic>
                    <p:nvPicPr>
                      <p:cNvPr id="0" name="Picture 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-149225" y="1528445"/>
                        <a:ext cx="3975100" cy="49345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/>
          <p:nvPr/>
        </p:nvGraphicFramePr>
        <p:xfrm>
          <a:off x="3303905" y="50800"/>
          <a:ext cx="9098280" cy="67570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" name="" r:id="rId3" imgW="7655560" imgH="4491355" progId="Visio.Drawing.15">
                  <p:embed/>
                </p:oleObj>
              </mc:Choice>
              <mc:Fallback>
                <p:oleObj name="" r:id="rId3" imgW="7655560" imgH="4491355" progId="Visio.Drawing.15">
                  <p:embed/>
                  <p:pic>
                    <p:nvPicPr>
                      <p:cNvPr id="0" name="Picture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03905" y="50800"/>
                        <a:ext cx="9098280" cy="67570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行云流水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  <a:satMod val="130000"/>
              </a:schemeClr>
            </a:gs>
            <a:gs pos="50000">
              <a:schemeClr val="phClr">
                <a:tint val="45000"/>
                <a:satMod val="220000"/>
              </a:schemeClr>
            </a:gs>
            <a:gs pos="100000">
              <a:schemeClr val="phClr">
                <a:tint val="90000"/>
                <a:satMod val="13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100000"/>
                <a:shade val="90000"/>
                <a:hueMod val="100000"/>
                <a:satMod val="200000"/>
              </a:schemeClr>
            </a:gs>
            <a:gs pos="50000">
              <a:schemeClr val="phClr">
                <a:tint val="100000"/>
                <a:shade val="60000"/>
                <a:hueMod val="100000"/>
                <a:satMod val="180000"/>
              </a:schemeClr>
            </a:gs>
            <a:gs pos="100000">
              <a:schemeClr val="phClr">
                <a:tint val="100000"/>
                <a:shade val="90000"/>
                <a:hueMod val="100000"/>
                <a:satMod val="2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glow rad="50600">
              <a:schemeClr val="phClr">
                <a:alpha val="40000"/>
              </a:schemeClr>
            </a:glow>
          </a:effectLst>
        </a:effectStyle>
        <a:effectStyle>
          <a:effectLst>
            <a:glow rad="101600">
              <a:schemeClr val="phClr">
                <a:alpha val="60000"/>
              </a:schemeClr>
            </a:glow>
          </a:effectLst>
          <a:scene3d>
            <a:camera prst="isometricLeftDown" fov="0">
              <a:rot lat="0" lon="0" rev="0"/>
            </a:camera>
            <a:lightRig rig="harsh" dir="tl">
              <a:rot lat="0" lon="0" rev="14280000"/>
            </a:lightRig>
          </a:scene3d>
          <a:sp3d prstMaterial="flat">
            <a:bevelT w="38100" h="50800" prst="softRound"/>
          </a:sp3d>
        </a:effectStyle>
        <a:effectStyle>
          <a:effectLst>
            <a:glow>
              <a:schemeClr val="phClr"/>
            </a:glow>
          </a:effectLst>
          <a:scene3d>
            <a:camera prst="isometricLeftDown">
              <a:rot lat="0" lon="0" rev="0"/>
            </a:camera>
            <a:lightRig rig="harsh" dir="tl">
              <a:rot lat="0" lon="0" rev="14280000"/>
            </a:lightRig>
          </a:scene3d>
          <a:sp3d extrusionH="63500" contourW="38100" prstMaterial="flat">
            <a:bevelT w="50800" h="63500" prst="softRound"/>
            <a:contourClr>
              <a:schemeClr val="phClr">
                <a:tint val="5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</Words>
  <Application>WPS Presentation</Application>
  <PresentationFormat>宽屏</PresentationFormat>
  <Paragraphs>34</Paragraphs>
  <Slides>8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6</vt:i4>
      </vt:variant>
      <vt:variant>
        <vt:lpstr>幻灯片标题</vt:lpstr>
      </vt:variant>
      <vt:variant>
        <vt:i4>8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字魂59号-创粗黑</vt:lpstr>
      <vt:lpstr>黑体</vt:lpstr>
      <vt:lpstr>Calibri</vt:lpstr>
      <vt:lpstr>Arial Unicode MS</vt:lpstr>
      <vt:lpstr>第一PPT，www.1ppt.com</vt:lpstr>
      <vt:lpstr>Excel.Sheet.8</vt:lpstr>
      <vt:lpstr>Visio.Drawing.15</vt:lpstr>
      <vt:lpstr>Visio.Drawing.15</vt:lpstr>
      <vt:lpstr>Visio.Drawing.15</vt:lpstr>
      <vt:lpstr>Visio.Drawing.15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云海</dc:title>
  <dc:creator>第一PPT</dc:creator>
  <cp:keywords>www.1ppt.com</cp:keywords>
  <dc:description>www.1ppt.com</dc:description>
  <cp:lastModifiedBy>xxwzyl1754352621</cp:lastModifiedBy>
  <cp:revision>579</cp:revision>
  <dcterms:created xsi:type="dcterms:W3CDTF">2017-01-18T01:49:00Z</dcterms:created>
  <dcterms:modified xsi:type="dcterms:W3CDTF">2019-08-06T06:36:15Z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1033-11.2.0.8684</vt:lpwstr>
  </property>
</Properties>
</file>

<file path=docProps/thumbnail.jpeg>
</file>